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9144000" cy="6858000"/>
  <p:notesSz cx="6858000" cy="9144000"/>
  <p:defaultTextStyle>
    <a:lvl1pPr defTabSz="457200">
      <a:defRPr>
        <a:latin typeface="Palatino Linotype"/>
        <a:ea typeface="Palatino Linotype"/>
        <a:cs typeface="Palatino Linotype"/>
        <a:sym typeface="Palatino Linotype"/>
      </a:defRPr>
    </a:lvl1pPr>
    <a:lvl2pPr indent="457200" defTabSz="457200">
      <a:defRPr>
        <a:latin typeface="Palatino Linotype"/>
        <a:ea typeface="Palatino Linotype"/>
        <a:cs typeface="Palatino Linotype"/>
        <a:sym typeface="Palatino Linotype"/>
      </a:defRPr>
    </a:lvl2pPr>
    <a:lvl3pPr indent="914400" defTabSz="457200">
      <a:defRPr>
        <a:latin typeface="Palatino Linotype"/>
        <a:ea typeface="Palatino Linotype"/>
        <a:cs typeface="Palatino Linotype"/>
        <a:sym typeface="Palatino Linotype"/>
      </a:defRPr>
    </a:lvl3pPr>
    <a:lvl4pPr indent="1371600" defTabSz="457200">
      <a:defRPr>
        <a:latin typeface="Palatino Linotype"/>
        <a:ea typeface="Palatino Linotype"/>
        <a:cs typeface="Palatino Linotype"/>
        <a:sym typeface="Palatino Linotype"/>
      </a:defRPr>
    </a:lvl4pPr>
    <a:lvl5pPr indent="1828800" defTabSz="457200">
      <a:defRPr>
        <a:latin typeface="Palatino Linotype"/>
        <a:ea typeface="Palatino Linotype"/>
        <a:cs typeface="Palatino Linotype"/>
        <a:sym typeface="Palatino Linotype"/>
      </a:defRPr>
    </a:lvl5pPr>
    <a:lvl6pPr indent="2286000" defTabSz="457200">
      <a:defRPr>
        <a:latin typeface="Palatino Linotype"/>
        <a:ea typeface="Palatino Linotype"/>
        <a:cs typeface="Palatino Linotype"/>
        <a:sym typeface="Palatino Linotype"/>
      </a:defRPr>
    </a:lvl6pPr>
    <a:lvl7pPr indent="2743200" defTabSz="457200">
      <a:defRPr>
        <a:latin typeface="Palatino Linotype"/>
        <a:ea typeface="Palatino Linotype"/>
        <a:cs typeface="Palatino Linotype"/>
        <a:sym typeface="Palatino Linotype"/>
      </a:defRPr>
    </a:lvl7pPr>
    <a:lvl8pPr indent="3200400" defTabSz="457200">
      <a:defRPr>
        <a:latin typeface="Palatino Linotype"/>
        <a:ea typeface="Palatino Linotype"/>
        <a:cs typeface="Palatino Linotype"/>
        <a:sym typeface="Palatino Linotype"/>
      </a:defRPr>
    </a:lvl8pPr>
    <a:lvl9pPr indent="3657600" defTabSz="457200">
      <a:defRPr>
        <a:latin typeface="Palatino Linotype"/>
        <a:ea typeface="Palatino Linotype"/>
        <a:cs typeface="Palatino Linotype"/>
        <a:sym typeface="Palatino Linotyp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Palatino Linotype"/>
          <a:ea typeface="Palatino Linotype"/>
          <a:cs typeface="Palatino Linotyp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Palatino Linotype"/>
          <a:ea typeface="Palatino Linotype"/>
          <a:cs typeface="Palatino Linotyp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Palatino Linotype"/>
          <a:ea typeface="Palatino Linotype"/>
          <a:cs typeface="Palatino Linotyp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Palatino Linotype"/>
          <a:ea typeface="Palatino Linotype"/>
          <a:cs typeface="Palatino Linotyp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C7B018BB-80A7-4F77-B60F-C8B233D01FF8}" styleName="">
    <a:tblBg/>
    <a:wholeTbl>
      <a:tcTxStyle b="on" i="on">
        <a:font>
          <a:latin typeface="Palatino Linotype"/>
          <a:ea typeface="Palatino Linotype"/>
          <a:cs typeface="Palatino Linotyp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1DEEE"/>
          </a:solidFill>
        </a:fill>
      </a:tcStyle>
    </a:wholeTbl>
    <a:band2H>
      <a:tcTxStyle b="def" i="def"/>
      <a:tcStyle>
        <a:tcBdr/>
        <a:fill>
          <a:solidFill>
            <a:srgbClr val="EAEFF7"/>
          </a:solidFill>
        </a:fill>
      </a:tcStyle>
    </a:band2H>
    <a:firstCol>
      <a:tcTxStyle b="on" i="on">
        <a:font>
          <a:latin typeface="Palatino Linotype"/>
          <a:ea typeface="Palatino Linotype"/>
          <a:cs typeface="Palatino Linotyp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629DD1"/>
          </a:solidFill>
        </a:fill>
      </a:tcStyle>
    </a:firstCol>
    <a:lastRow>
      <a:tcTxStyle b="on" i="on">
        <a:font>
          <a:latin typeface="Palatino Linotype"/>
          <a:ea typeface="Palatino Linotype"/>
          <a:cs typeface="Palatino Linotyp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629DD1"/>
          </a:solidFill>
        </a:fill>
      </a:tcStyle>
    </a:lastRow>
    <a:firstRow>
      <a:tcTxStyle b="on" i="on">
        <a:font>
          <a:latin typeface="Palatino Linotype"/>
          <a:ea typeface="Palatino Linotype"/>
          <a:cs typeface="Palatino Linotyp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629DD1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Palatino Linotype"/>
          <a:ea typeface="Palatino Linotype"/>
          <a:cs typeface="Palatino Linotyp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7DBE1"/>
          </a:solidFill>
        </a:fill>
      </a:tcStyle>
    </a:wholeTbl>
    <a:band2H>
      <a:tcTxStyle b="def" i="def"/>
      <a:tcStyle>
        <a:tcBdr/>
        <a:fill>
          <a:solidFill>
            <a:srgbClr val="ECEEF1"/>
          </a:solidFill>
        </a:fill>
      </a:tcStyle>
    </a:band2H>
    <a:firstCol>
      <a:tcTxStyle b="on" i="on">
        <a:font>
          <a:latin typeface="Palatino Linotype"/>
          <a:ea typeface="Palatino Linotype"/>
          <a:cs typeface="Palatino Linotyp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F8FA9"/>
          </a:solidFill>
        </a:fill>
      </a:tcStyle>
    </a:firstCol>
    <a:lastRow>
      <a:tcTxStyle b="on" i="on">
        <a:font>
          <a:latin typeface="Palatino Linotype"/>
          <a:ea typeface="Palatino Linotype"/>
          <a:cs typeface="Palatino Linotyp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F8FA9"/>
          </a:solidFill>
        </a:fill>
      </a:tcStyle>
    </a:lastRow>
    <a:firstRow>
      <a:tcTxStyle b="on" i="on">
        <a:font>
          <a:latin typeface="Palatino Linotype"/>
          <a:ea typeface="Palatino Linotype"/>
          <a:cs typeface="Palatino Linotyp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F8FA9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Palatino Linotype"/>
          <a:ea typeface="Palatino Linotype"/>
          <a:cs typeface="Palatino Linotyp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DBDF"/>
          </a:solidFill>
        </a:fill>
      </a:tcStyle>
    </a:wholeTbl>
    <a:band2H>
      <a:tcTxStyle b="def" i="def"/>
      <a:tcStyle>
        <a:tcBdr/>
        <a:fill>
          <a:solidFill>
            <a:srgbClr val="EFEEF0"/>
          </a:solidFill>
        </a:fill>
      </a:tcStyle>
    </a:band2H>
    <a:firstCol>
      <a:tcTxStyle b="on" i="on">
        <a:font>
          <a:latin typeface="Palatino Linotype"/>
          <a:ea typeface="Palatino Linotype"/>
          <a:cs typeface="Palatino Linotyp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D90A0"/>
          </a:solidFill>
        </a:fill>
      </a:tcStyle>
    </a:firstCol>
    <a:lastRow>
      <a:tcTxStyle b="on" i="on">
        <a:font>
          <a:latin typeface="Palatino Linotype"/>
          <a:ea typeface="Palatino Linotype"/>
          <a:cs typeface="Palatino Linotyp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D90A0"/>
          </a:solidFill>
        </a:fill>
      </a:tcStyle>
    </a:lastRow>
    <a:firstRow>
      <a:tcTxStyle b="on" i="on">
        <a:font>
          <a:latin typeface="Palatino Linotype"/>
          <a:ea typeface="Palatino Linotype"/>
          <a:cs typeface="Palatino Linotyp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D90A0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Palatino Linotype"/>
          <a:ea typeface="Palatino Linotype"/>
          <a:cs typeface="Palatino Linotyp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Palatino Linotype"/>
          <a:ea typeface="Palatino Linotype"/>
          <a:cs typeface="Palatino Linotyp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29DD1"/>
          </a:solidFill>
        </a:fill>
      </a:tcStyle>
    </a:firstCol>
    <a:lastRow>
      <a:tcTxStyle b="on" i="on">
        <a:font>
          <a:latin typeface="Palatino Linotype"/>
          <a:ea typeface="Palatino Linotype"/>
          <a:cs typeface="Palatino Linotyp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Palatino Linotype"/>
          <a:ea typeface="Palatino Linotype"/>
          <a:cs typeface="Palatino Linotyp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29DD1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Palatino Linotype"/>
          <a:ea typeface="Palatino Linotype"/>
          <a:cs typeface="Palatino Linotyp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Palatino Linotype"/>
          <a:ea typeface="Palatino Linotype"/>
          <a:cs typeface="Palatino Linotyp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n">
        <a:font>
          <a:latin typeface="Palatino Linotype"/>
          <a:ea typeface="Palatino Linotype"/>
          <a:cs typeface="Palatino Linotyp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508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Palatino Linotype"/>
          <a:ea typeface="Palatino Linotype"/>
          <a:cs typeface="Palatino Linotyp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254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7" name="Shape 5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1pPr>
    <a:lvl2pPr indent="228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2pPr>
    <a:lvl3pPr indent="457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3pPr>
    <a:lvl4pPr indent="685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4pPr>
    <a:lvl5pPr indent="9144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5pPr>
    <a:lvl6pPr indent="11430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6pPr>
    <a:lvl7pPr indent="1371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7pPr>
    <a:lvl8pPr indent="1600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8pPr>
    <a:lvl9pPr indent="1828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75" name="Shape 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“For the students, from the students"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To create a web-based application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Student can interact with instructor without bring any additional device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Student also can review the in class activities after class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Decrease the distance between student’s thought and instructor’s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defRPr sz="1800"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defRPr sz="1800"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Two main modules: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Instructor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Student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defRPr sz="1800"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Technology used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1" indent="4572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Python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1" indent="4572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Django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1" indent="4572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Javascript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1" indent="4572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PostgresSQL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1" indent="457200">
              <a:lnSpc>
                <a:spcPct val="100000"/>
              </a:lnSpc>
              <a:defRPr sz="1800"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Basic Hardware 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88" name="Shape 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“For the students, from the students"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To create a web-based application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Student can interact with instructor without bring any additional device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Student also can review the in class activities after class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Decrease the distance between student’s thought and instructor’s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defRPr sz="1800"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defRPr sz="1800"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Two main modules: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Instructor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Student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defRPr sz="1800"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Technology used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1" indent="4572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Python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1" indent="4572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Django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1" indent="4572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Javascript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1" indent="4572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PostgresSQL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1" indent="457200">
              <a:lnSpc>
                <a:spcPct val="100000"/>
              </a:lnSpc>
              <a:defRPr sz="1800"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Basic Hardware 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95" name="Shape 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Create Courses and Student Accounts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Create Assessments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Add Short Answer and Multiple Choice questions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Update question status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Collect and analysis students’ answer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13" name="Shape 1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Create Courses and Student Accounts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Create Assessments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Add Short Answer and Multiple Choice questions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Update question status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Collect and analysis students’ answer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23" name="Shape 1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Create Courses and Student Accounts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Create Assessments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Add Short Answer and Multiple Choice questions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Update question status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Collect and analysis students’ answer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1828800" y="3111674"/>
            <a:ext cx="457200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66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66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{</a:t>
            </a:r>
          </a:p>
        </p:txBody>
      </p:sp>
      <p:sp>
        <p:nvSpPr>
          <p:cNvPr id="11" name="Shape 11"/>
          <p:cNvSpPr/>
          <p:nvPr>
            <p:ph type="title"/>
          </p:nvPr>
        </p:nvSpPr>
        <p:spPr>
          <a:xfrm>
            <a:off x="777240" y="0"/>
            <a:ext cx="7543801" cy="3371850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60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12" name="Shape 12"/>
          <p:cNvSpPr/>
          <p:nvPr>
            <p:ph type="body" idx="1"/>
          </p:nvPr>
        </p:nvSpPr>
        <p:spPr>
          <a:xfrm>
            <a:off x="2133600" y="3371850"/>
            <a:ext cx="6172200" cy="693082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</a:lvl1pPr>
            <a:lvl2pPr marL="0" indent="457200">
              <a:buSzTx/>
              <a:buFontTx/>
              <a:buNone/>
            </a:lvl2pPr>
            <a:lvl3pPr marL="0" indent="914400">
              <a:buSzTx/>
              <a:buFontTx/>
              <a:buNone/>
            </a:lvl3pPr>
            <a:lvl4pPr marL="0" indent="1371600">
              <a:buSzTx/>
              <a:buFontTx/>
              <a:buNone/>
            </a:lvl4pPr>
            <a:lvl5pPr marL="0" indent="1828800">
              <a:buSzTx/>
              <a:buFontTx/>
              <a:buNone/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1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Body Level One</a:t>
            </a:r>
            <a:endParaRPr sz="2100">
              <a:solidFill>
                <a:srgbClr val="FFFFFF"/>
              </a:solidFill>
              <a:effectLst>
                <a:outerShdw sx="100000" sy="100000" kx="0" ky="0" algn="b" rotWithShape="0" blurRad="38100" dist="3810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21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Body Level Two</a:t>
            </a:r>
            <a:endParaRPr sz="2100">
              <a:solidFill>
                <a:srgbClr val="FFFFFF"/>
              </a:solidFill>
              <a:effectLst>
                <a:outerShdw sx="100000" sy="100000" kx="0" ky="0" algn="b" rotWithShape="0" blurRad="38100" dist="3810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21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Body Level Three</a:t>
            </a:r>
            <a:endParaRPr sz="2100">
              <a:solidFill>
                <a:srgbClr val="FFFFFF"/>
              </a:solidFill>
              <a:effectLst>
                <a:outerShdw sx="100000" sy="100000" kx="0" ky="0" algn="b" rotWithShape="0" blurRad="38100" dist="3810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21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Body Level Four</a:t>
            </a:r>
            <a:endParaRPr sz="2100">
              <a:solidFill>
                <a:srgbClr val="FFFFFF"/>
              </a:solidFill>
              <a:effectLst>
                <a:outerShdw sx="100000" sy="100000" kx="0" ky="0" algn="b" rotWithShape="0" blurRad="38100" dist="3810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21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title"/>
          </p:nvPr>
        </p:nvSpPr>
        <p:spPr>
          <a:xfrm>
            <a:off x="777240" y="4533900"/>
            <a:ext cx="7543801" cy="12573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9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50" name="Shape 50"/>
          <p:cNvSpPr/>
          <p:nvPr>
            <p:ph type="body" idx="1"/>
          </p:nvPr>
        </p:nvSpPr>
        <p:spPr>
          <a:xfrm>
            <a:off x="2133600" y="685801"/>
            <a:ext cx="5791200" cy="3848099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1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Body Level One</a:t>
            </a:r>
            <a:endParaRPr sz="2100">
              <a:solidFill>
                <a:srgbClr val="FFFFFF"/>
              </a:solidFill>
              <a:effectLst>
                <a:outerShdw sx="100000" sy="100000" kx="0" ky="0" algn="b" rotWithShape="0" blurRad="38100" dist="3810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21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Body Level Two</a:t>
            </a:r>
            <a:endParaRPr sz="2100">
              <a:solidFill>
                <a:srgbClr val="FFFFFF"/>
              </a:solidFill>
              <a:effectLst>
                <a:outerShdw sx="100000" sy="100000" kx="0" ky="0" algn="b" rotWithShape="0" blurRad="38100" dist="3810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21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Body Level Three</a:t>
            </a:r>
            <a:endParaRPr sz="2100">
              <a:solidFill>
                <a:srgbClr val="FFFFFF"/>
              </a:solidFill>
              <a:effectLst>
                <a:outerShdw sx="100000" sy="100000" kx="0" ky="0" algn="b" rotWithShape="0" blurRad="38100" dist="3810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21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Body Level Four</a:t>
            </a:r>
            <a:endParaRPr sz="2100">
              <a:solidFill>
                <a:srgbClr val="FFFFFF"/>
              </a:solidFill>
              <a:effectLst>
                <a:outerShdw sx="100000" sy="100000" kx="0" ky="0" algn="b" rotWithShape="0" blurRad="38100" dist="3810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21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Body Level Five</a:t>
            </a:r>
          </a:p>
        </p:txBody>
      </p:sp>
      <p:sp>
        <p:nvSpPr>
          <p:cNvPr id="51" name="Shape 5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9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54" name="Shape 5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1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Body Level One</a:t>
            </a:r>
            <a:endParaRPr sz="2100">
              <a:solidFill>
                <a:srgbClr val="FFFFFF"/>
              </a:solidFill>
              <a:effectLst>
                <a:outerShdw sx="100000" sy="100000" kx="0" ky="0" algn="b" rotWithShape="0" blurRad="38100" dist="3810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21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Body Level Two</a:t>
            </a:r>
            <a:endParaRPr sz="2100">
              <a:solidFill>
                <a:srgbClr val="FFFFFF"/>
              </a:solidFill>
              <a:effectLst>
                <a:outerShdw sx="100000" sy="100000" kx="0" ky="0" algn="b" rotWithShape="0" blurRad="38100" dist="3810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21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Body Level Three</a:t>
            </a:r>
            <a:endParaRPr sz="2100">
              <a:solidFill>
                <a:srgbClr val="FFFFFF"/>
              </a:solidFill>
              <a:effectLst>
                <a:outerShdw sx="100000" sy="100000" kx="0" ky="0" algn="b" rotWithShape="0" blurRad="38100" dist="3810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21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Body Level Four</a:t>
            </a:r>
            <a:endParaRPr sz="2100">
              <a:solidFill>
                <a:srgbClr val="FFFFFF"/>
              </a:solidFill>
              <a:effectLst>
                <a:outerShdw sx="100000" sy="100000" kx="0" ky="0" algn="b" rotWithShape="0" blurRad="38100" dist="3810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21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Body Level Five</a:t>
            </a:r>
          </a:p>
        </p:txBody>
      </p:sp>
      <p:sp>
        <p:nvSpPr>
          <p:cNvPr id="55" name="Shape 5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>
            <p:ph type="body" idx="1"/>
          </p:nvPr>
        </p:nvSpPr>
        <p:spPr>
          <a:xfrm>
            <a:off x="2133600" y="533400"/>
            <a:ext cx="6096000" cy="3962401"/>
          </a:xfrm>
          <a:prstGeom prst="rect">
            <a:avLst/>
          </a:prstGeom>
        </p:spPr>
        <p:txBody>
          <a:bodyPr anchor="ctr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1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Body Level One</a:t>
            </a:r>
            <a:endParaRPr sz="2100">
              <a:solidFill>
                <a:srgbClr val="FFFFFF"/>
              </a:solidFill>
              <a:effectLst>
                <a:outerShdw sx="100000" sy="100000" kx="0" ky="0" algn="b" rotWithShape="0" blurRad="38100" dist="3810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21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Body Level Two</a:t>
            </a:r>
            <a:endParaRPr sz="2100">
              <a:solidFill>
                <a:srgbClr val="FFFFFF"/>
              </a:solidFill>
              <a:effectLst>
                <a:outerShdw sx="100000" sy="100000" kx="0" ky="0" algn="b" rotWithShape="0" blurRad="38100" dist="3810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21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Body Level Three</a:t>
            </a:r>
            <a:endParaRPr sz="2100">
              <a:solidFill>
                <a:srgbClr val="FFFFFF"/>
              </a:solidFill>
              <a:effectLst>
                <a:outerShdw sx="100000" sy="100000" kx="0" ky="0" algn="b" rotWithShape="0" blurRad="38100" dist="3810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21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Body Level Four</a:t>
            </a:r>
            <a:endParaRPr sz="2100">
              <a:solidFill>
                <a:srgbClr val="FFFFFF"/>
              </a:solidFill>
              <a:effectLst>
                <a:outerShdw sx="100000" sy="100000" kx="0" ky="0" algn="b" rotWithShape="0" blurRad="38100" dist="3810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21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Body Level Five</a:t>
            </a:r>
          </a:p>
        </p:txBody>
      </p:sp>
      <p:sp>
        <p:nvSpPr>
          <p:cNvPr id="16" name="Shape 16"/>
          <p:cNvSpPr/>
          <p:nvPr>
            <p:ph type="title"/>
          </p:nvPr>
        </p:nvSpPr>
        <p:spPr>
          <a:xfrm>
            <a:off x="777240" y="4495800"/>
            <a:ext cx="7543801" cy="1295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9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17" name="Shape 1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4267200" y="4074497"/>
            <a:ext cx="457200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6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66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{</a:t>
            </a:r>
          </a:p>
        </p:txBody>
      </p:sp>
      <p:sp>
        <p:nvSpPr>
          <p:cNvPr id="20" name="Shape 20"/>
          <p:cNvSpPr/>
          <p:nvPr>
            <p:ph type="body" idx="1"/>
          </p:nvPr>
        </p:nvSpPr>
        <p:spPr>
          <a:xfrm>
            <a:off x="4572000" y="4255007"/>
            <a:ext cx="3733800" cy="756241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457200">
              <a:spcBef>
                <a:spcPts val="400"/>
              </a:spcBef>
              <a:buSzTx/>
              <a:buFontTx/>
              <a:buNone/>
              <a:defRPr sz="1800"/>
            </a:lvl2pPr>
            <a:lvl3pPr marL="0" indent="914400">
              <a:spcBef>
                <a:spcPts val="400"/>
              </a:spcBef>
              <a:buSzTx/>
              <a:buFontTx/>
              <a:buNone/>
              <a:defRPr sz="1800"/>
            </a:lvl3pPr>
            <a:lvl4pPr marL="0" indent="1371600">
              <a:spcBef>
                <a:spcPts val="400"/>
              </a:spcBef>
              <a:buSzTx/>
              <a:buFontTx/>
              <a:buNone/>
              <a:defRPr sz="1800"/>
            </a:lvl4pPr>
            <a:lvl5pPr marL="0" indent="1828800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pPr lvl="0">
              <a:defRPr>
                <a:solidFill>
                  <a:srgbClr val="000000"/>
                </a:solidFill>
                <a:effectLst/>
              </a:defRPr>
            </a:pPr>
            <a:r>
              <a:rPr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Body Level One</a:t>
            </a:r>
            <a:endParaRPr>
              <a:solidFill>
                <a:srgbClr val="FFFFFF"/>
              </a:solidFill>
              <a:effectLst>
                <a:outerShdw sx="100000" sy="100000" kx="0" ky="0" algn="b" rotWithShape="0" blurRad="38100" dist="3810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defRPr>
                <a:solidFill>
                  <a:srgbClr val="000000"/>
                </a:solidFill>
                <a:effectLst/>
              </a:defRPr>
            </a:pPr>
            <a:r>
              <a:rPr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Body Level Two</a:t>
            </a:r>
            <a:endParaRPr>
              <a:solidFill>
                <a:srgbClr val="FFFFFF"/>
              </a:solidFill>
              <a:effectLst>
                <a:outerShdw sx="100000" sy="100000" kx="0" ky="0" algn="b" rotWithShape="0" blurRad="38100" dist="3810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2">
              <a:defRPr>
                <a:solidFill>
                  <a:srgbClr val="000000"/>
                </a:solidFill>
                <a:effectLst/>
              </a:defRPr>
            </a:pPr>
            <a:r>
              <a:rPr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Body Level Three</a:t>
            </a:r>
            <a:endParaRPr>
              <a:solidFill>
                <a:srgbClr val="FFFFFF"/>
              </a:solidFill>
              <a:effectLst>
                <a:outerShdw sx="100000" sy="100000" kx="0" ky="0" algn="b" rotWithShape="0" blurRad="38100" dist="3810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3">
              <a:defRPr>
                <a:solidFill>
                  <a:srgbClr val="000000"/>
                </a:solidFill>
                <a:effectLst/>
              </a:defRPr>
            </a:pPr>
            <a:r>
              <a:rPr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Body Level Four</a:t>
            </a:r>
            <a:endParaRPr>
              <a:solidFill>
                <a:srgbClr val="FFFFFF"/>
              </a:solidFill>
              <a:effectLst>
                <a:outerShdw sx="100000" sy="100000" kx="0" ky="0" algn="b" rotWithShape="0" blurRad="38100" dist="3810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4">
              <a:defRPr>
                <a:solidFill>
                  <a:srgbClr val="000000"/>
                </a:solidFill>
                <a:effectLst/>
              </a:defRPr>
            </a:pPr>
            <a:r>
              <a:rPr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Body Level Five</a:t>
            </a:r>
          </a:p>
        </p:txBody>
      </p:sp>
      <p:sp>
        <p:nvSpPr>
          <p:cNvPr id="21" name="Shape 2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  <p:sp>
        <p:nvSpPr>
          <p:cNvPr id="22" name="Shape 22"/>
          <p:cNvSpPr/>
          <p:nvPr>
            <p:ph type="title"/>
          </p:nvPr>
        </p:nvSpPr>
        <p:spPr>
          <a:xfrm>
            <a:off x="2286000" y="190500"/>
            <a:ext cx="6035041" cy="4064508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54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  <p:sp>
        <p:nvSpPr>
          <p:cNvPr id="25" name="Shape 25"/>
          <p:cNvSpPr/>
          <p:nvPr>
            <p:ph type="title"/>
          </p:nvPr>
        </p:nvSpPr>
        <p:spPr>
          <a:xfrm>
            <a:off x="777240" y="4306401"/>
            <a:ext cx="7543801" cy="1484799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9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26" name="Shape 26"/>
          <p:cNvSpPr/>
          <p:nvPr>
            <p:ph type="body" idx="1"/>
          </p:nvPr>
        </p:nvSpPr>
        <p:spPr>
          <a:xfrm>
            <a:off x="1344167" y="439334"/>
            <a:ext cx="3273554" cy="3867068"/>
          </a:xfrm>
          <a:prstGeom prst="rect">
            <a:avLst/>
          </a:prstGeom>
        </p:spPr>
        <p:txBody>
          <a:bodyPr anchor="ctr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1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Body Level One</a:t>
            </a:r>
            <a:endParaRPr sz="2100">
              <a:solidFill>
                <a:srgbClr val="FFFFFF"/>
              </a:solidFill>
              <a:effectLst>
                <a:outerShdw sx="100000" sy="100000" kx="0" ky="0" algn="b" rotWithShape="0" blurRad="38100" dist="3810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21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Body Level Two</a:t>
            </a:r>
            <a:endParaRPr sz="2100">
              <a:solidFill>
                <a:srgbClr val="FFFFFF"/>
              </a:solidFill>
              <a:effectLst>
                <a:outerShdw sx="100000" sy="100000" kx="0" ky="0" algn="b" rotWithShape="0" blurRad="38100" dist="3810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21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Body Level Three</a:t>
            </a:r>
            <a:endParaRPr sz="2100">
              <a:solidFill>
                <a:srgbClr val="FFFFFF"/>
              </a:solidFill>
              <a:effectLst>
                <a:outerShdw sx="100000" sy="100000" kx="0" ky="0" algn="b" rotWithShape="0" blurRad="38100" dist="3810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21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Body Level Four</a:t>
            </a:r>
            <a:endParaRPr sz="2100">
              <a:solidFill>
                <a:srgbClr val="FFFFFF"/>
              </a:solidFill>
              <a:effectLst>
                <a:outerShdw sx="100000" sy="100000" kx="0" ky="0" algn="b" rotWithShape="0" blurRad="38100" dist="3810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21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>
            <p:ph type="body" idx="1"/>
          </p:nvPr>
        </p:nvSpPr>
        <p:spPr>
          <a:xfrm>
            <a:off x="1341119" y="0"/>
            <a:ext cx="3273554" cy="196371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SzTx/>
              <a:buFontTx/>
              <a:buNone/>
              <a:defRPr sz="2200"/>
            </a:lvl1pPr>
            <a:lvl2pPr marL="0" indent="457200">
              <a:buSzTx/>
              <a:buFontTx/>
              <a:buNone/>
              <a:defRPr sz="2200"/>
            </a:lvl2pPr>
            <a:lvl3pPr marL="0" indent="914400">
              <a:buSzTx/>
              <a:buFontTx/>
              <a:buNone/>
              <a:defRPr sz="2200"/>
            </a:lvl3pPr>
            <a:lvl4pPr marL="0" indent="1371600">
              <a:buSzTx/>
              <a:buFontTx/>
              <a:buNone/>
              <a:defRPr sz="2200"/>
            </a:lvl4pPr>
            <a:lvl5pPr marL="0" indent="1828800">
              <a:buSzTx/>
              <a:buFontTx/>
              <a:buNone/>
              <a:defRPr sz="2200"/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2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Body Level One</a:t>
            </a:r>
            <a:endParaRPr sz="2200">
              <a:solidFill>
                <a:srgbClr val="FFFFFF"/>
              </a:solidFill>
              <a:effectLst>
                <a:outerShdw sx="100000" sy="100000" kx="0" ky="0" algn="b" rotWithShape="0" blurRad="38100" dist="3810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22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Body Level Two</a:t>
            </a:r>
            <a:endParaRPr sz="2200">
              <a:solidFill>
                <a:srgbClr val="FFFFFF"/>
              </a:solidFill>
              <a:effectLst>
                <a:outerShdw sx="100000" sy="100000" kx="0" ky="0" algn="b" rotWithShape="0" blurRad="38100" dist="3810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22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Body Level Three</a:t>
            </a:r>
            <a:endParaRPr sz="2200">
              <a:solidFill>
                <a:srgbClr val="FFFFFF"/>
              </a:solidFill>
              <a:effectLst>
                <a:outerShdw sx="100000" sy="100000" kx="0" ky="0" algn="b" rotWithShape="0" blurRad="38100" dist="3810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22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Body Level Four</a:t>
            </a:r>
            <a:endParaRPr sz="2200">
              <a:solidFill>
                <a:srgbClr val="FFFFFF"/>
              </a:solidFill>
              <a:effectLst>
                <a:outerShdw sx="100000" sy="100000" kx="0" ky="0" algn="b" rotWithShape="0" blurRad="38100" dist="3810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22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Body Level Five</a:t>
            </a:r>
          </a:p>
        </p:txBody>
      </p:sp>
      <p:sp>
        <p:nvSpPr>
          <p:cNvPr id="29" name="Shape 29"/>
          <p:cNvSpPr/>
          <p:nvPr/>
        </p:nvSpPr>
        <p:spPr>
          <a:xfrm>
            <a:off x="1056639" y="520191"/>
            <a:ext cx="457201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60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{</a:t>
            </a:r>
          </a:p>
        </p:txBody>
      </p:sp>
      <p:sp>
        <p:nvSpPr>
          <p:cNvPr id="30" name="Shape 30"/>
          <p:cNvSpPr/>
          <p:nvPr/>
        </p:nvSpPr>
        <p:spPr>
          <a:xfrm>
            <a:off x="4780279" y="520191"/>
            <a:ext cx="457201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60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{</a:t>
            </a:r>
          </a:p>
        </p:txBody>
      </p:sp>
      <p:sp>
        <p:nvSpPr>
          <p:cNvPr id="31" name="Shape 31"/>
          <p:cNvSpPr/>
          <p:nvPr>
            <p:ph type="title"/>
          </p:nvPr>
        </p:nvSpPr>
        <p:spPr>
          <a:xfrm>
            <a:off x="777240" y="3162300"/>
            <a:ext cx="7543801" cy="26289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9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32" name="Shape 3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>
            <p:ph type="title"/>
          </p:nvPr>
        </p:nvSpPr>
        <p:spPr>
          <a:xfrm>
            <a:off x="777240" y="4876800"/>
            <a:ext cx="7543801" cy="914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9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35" name="Shape 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5328920" y="1774587"/>
            <a:ext cx="45720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80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80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{</a:t>
            </a:r>
          </a:p>
        </p:txBody>
      </p:sp>
      <p:sp>
        <p:nvSpPr>
          <p:cNvPr id="40" name="Shape 40"/>
          <p:cNvSpPr/>
          <p:nvPr>
            <p:ph type="body" idx="1"/>
          </p:nvPr>
        </p:nvSpPr>
        <p:spPr>
          <a:xfrm>
            <a:off x="838200" y="468086"/>
            <a:ext cx="4343400" cy="3864430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  <a:lvl2pPr marL="663355" indent="-279307">
              <a:defRPr sz="2400"/>
            </a:lvl2pPr>
            <a:lvl3pPr marL="1057046" indent="-307238">
              <a:defRPr sz="2400"/>
            </a:lvl3pPr>
            <a:lvl4pPr marL="1456944" indent="-341376">
              <a:defRPr sz="2400"/>
            </a:lvl4pPr>
            <a:lvl5pPr marL="1731264" indent="-341376">
              <a:defRPr sz="2400"/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Body Level One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38100" dist="3810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Body Level Two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38100" dist="3810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Body Level Three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38100" dist="3810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Body Level Four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38100" dist="3810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  <p:sp>
        <p:nvSpPr>
          <p:cNvPr id="42" name="Shape 42"/>
          <p:cNvSpPr/>
          <p:nvPr>
            <p:ph type="title"/>
          </p:nvPr>
        </p:nvSpPr>
        <p:spPr>
          <a:xfrm>
            <a:off x="777240" y="4332515"/>
            <a:ext cx="7543801" cy="1458685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9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type="body" idx="1"/>
          </p:nvPr>
        </p:nvSpPr>
        <p:spPr>
          <a:xfrm>
            <a:off x="2743200" y="3218730"/>
            <a:ext cx="5029200" cy="1189438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300"/>
              </a:spcBef>
              <a:buSzTx/>
              <a:buFontTx/>
              <a:buNone/>
              <a:defRPr sz="1600"/>
            </a:lvl1pPr>
            <a:lvl2pPr marL="0" indent="457200">
              <a:spcBef>
                <a:spcPts val="300"/>
              </a:spcBef>
              <a:buSzTx/>
              <a:buFontTx/>
              <a:buNone/>
              <a:defRPr sz="1600"/>
            </a:lvl2pPr>
            <a:lvl3pPr marL="0" indent="914400">
              <a:spcBef>
                <a:spcPts val="300"/>
              </a:spcBef>
              <a:buSzTx/>
              <a:buFontTx/>
              <a:buNone/>
              <a:defRPr sz="1600"/>
            </a:lvl3pPr>
            <a:lvl4pPr marL="0" indent="1371600">
              <a:spcBef>
                <a:spcPts val="300"/>
              </a:spcBef>
              <a:buSzTx/>
              <a:buFontTx/>
              <a:buNone/>
              <a:defRPr sz="1600"/>
            </a:lvl4pPr>
            <a:lvl5pPr marL="0" indent="1828800">
              <a:spcBef>
                <a:spcPts val="300"/>
              </a:spcBef>
              <a:buSzTx/>
              <a:buFontTx/>
              <a:buNone/>
              <a:defRPr sz="1600"/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6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Body Level One</a:t>
            </a:r>
            <a:endParaRPr sz="1600">
              <a:solidFill>
                <a:srgbClr val="FFFFFF"/>
              </a:solidFill>
              <a:effectLst>
                <a:outerShdw sx="100000" sy="100000" kx="0" ky="0" algn="b" rotWithShape="0" blurRad="38100" dist="3810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16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Body Level Two</a:t>
            </a:r>
            <a:endParaRPr sz="1600">
              <a:solidFill>
                <a:srgbClr val="FFFFFF"/>
              </a:solidFill>
              <a:effectLst>
                <a:outerShdw sx="100000" sy="100000" kx="0" ky="0" algn="b" rotWithShape="0" blurRad="38100" dist="3810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16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Body Level Three</a:t>
            </a:r>
            <a:endParaRPr sz="1600">
              <a:solidFill>
                <a:srgbClr val="FFFFFF"/>
              </a:solidFill>
              <a:effectLst>
                <a:outerShdw sx="100000" sy="100000" kx="0" ky="0" algn="b" rotWithShape="0" blurRad="38100" dist="3810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16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Body Level Four</a:t>
            </a:r>
            <a:endParaRPr sz="1600">
              <a:solidFill>
                <a:srgbClr val="FFFFFF"/>
              </a:solidFill>
              <a:effectLst>
                <a:outerShdw sx="100000" sy="100000" kx="0" ky="0" algn="b" rotWithShape="0" blurRad="38100" dist="3810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16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Body Level Five</a:t>
            </a:r>
          </a:p>
        </p:txBody>
      </p:sp>
      <p:sp>
        <p:nvSpPr>
          <p:cNvPr id="45" name="Shape 45"/>
          <p:cNvSpPr/>
          <p:nvPr/>
        </p:nvSpPr>
        <p:spPr>
          <a:xfrm>
            <a:off x="2435351" y="3331464"/>
            <a:ext cx="457201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60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{</a:t>
            </a:r>
          </a:p>
        </p:txBody>
      </p:sp>
      <p:sp>
        <p:nvSpPr>
          <p:cNvPr id="46" name="Shape 46"/>
          <p:cNvSpPr/>
          <p:nvPr>
            <p:ph type="title"/>
          </p:nvPr>
        </p:nvSpPr>
        <p:spPr>
          <a:xfrm>
            <a:off x="777240" y="4408167"/>
            <a:ext cx="7543801" cy="138303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9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47" name="Shape 4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504652">
                  <a:alpha val="36000"/>
                </a:srgbClr>
              </a:gs>
              <a:gs pos="100000">
                <a:srgbClr val="242852">
                  <a:alpha val="10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Shape 3"/>
          <p:cNvSpPr/>
          <p:nvPr/>
        </p:nvSpPr>
        <p:spPr>
          <a:xfrm rot="19724275">
            <a:off x="1373221" y="1038439"/>
            <a:ext cx="7240621" cy="5706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gradFill>
            <a:gsLst>
              <a:gs pos="0">
                <a:srgbClr val="C4BCC6">
                  <a:alpha val="7000"/>
                </a:srgbClr>
              </a:gs>
              <a:gs pos="58000">
                <a:srgbClr val="242852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Shape 4"/>
          <p:cNvSpPr/>
          <p:nvPr/>
        </p:nvSpPr>
        <p:spPr>
          <a:xfrm rot="17656910">
            <a:off x="-274211" y="1165874"/>
            <a:ext cx="5538473" cy="4480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gradFill>
            <a:gsLst>
              <a:gs pos="0">
                <a:srgbClr val="C4BCC6">
                  <a:alpha val="8000"/>
                </a:srgbClr>
              </a:gs>
              <a:gs pos="58000">
                <a:srgbClr val="242852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" name="Shape 5"/>
          <p:cNvSpPr/>
          <p:nvPr/>
        </p:nvSpPr>
        <p:spPr>
          <a:xfrm rot="19724275">
            <a:off x="3277954" y="116853"/>
            <a:ext cx="6479364" cy="4754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gradFill>
            <a:gsLst>
              <a:gs pos="0">
                <a:srgbClr val="C4BCC6">
                  <a:alpha val="8000"/>
                </a:srgbClr>
              </a:gs>
              <a:gs pos="58000">
                <a:srgbClr val="242852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" name="Shape 6"/>
          <p:cNvSpPr/>
          <p:nvPr>
            <p:ph type="title"/>
          </p:nvPr>
        </p:nvSpPr>
        <p:spPr>
          <a:xfrm>
            <a:off x="609600" y="0"/>
            <a:ext cx="2133600" cy="5791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9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7" name="Shape 7"/>
          <p:cNvSpPr/>
          <p:nvPr>
            <p:ph type="body" idx="1"/>
          </p:nvPr>
        </p:nvSpPr>
        <p:spPr>
          <a:xfrm>
            <a:off x="2895600" y="685801"/>
            <a:ext cx="5029200" cy="6172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1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Body Level One</a:t>
            </a:r>
            <a:endParaRPr sz="2100">
              <a:solidFill>
                <a:srgbClr val="FFFFFF"/>
              </a:solidFill>
              <a:effectLst>
                <a:outerShdw sx="100000" sy="100000" kx="0" ky="0" algn="b" rotWithShape="0" blurRad="38100" dist="3810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21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Body Level Two</a:t>
            </a:r>
            <a:endParaRPr sz="2100">
              <a:solidFill>
                <a:srgbClr val="FFFFFF"/>
              </a:solidFill>
              <a:effectLst>
                <a:outerShdw sx="100000" sy="100000" kx="0" ky="0" algn="b" rotWithShape="0" blurRad="38100" dist="3810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21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Body Level Three</a:t>
            </a:r>
            <a:endParaRPr sz="2100">
              <a:solidFill>
                <a:srgbClr val="FFFFFF"/>
              </a:solidFill>
              <a:effectLst>
                <a:outerShdw sx="100000" sy="100000" kx="0" ky="0" algn="b" rotWithShape="0" blurRad="38100" dist="3810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21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Body Level Four</a:t>
            </a:r>
            <a:endParaRPr sz="2100">
              <a:solidFill>
                <a:srgbClr val="FFFFFF"/>
              </a:solidFill>
              <a:effectLst>
                <a:outerShdw sx="100000" sy="100000" kx="0" ky="0" algn="b" rotWithShape="0" blurRad="38100" dist="3810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21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Body Level Five</a:t>
            </a:r>
          </a:p>
        </p:txBody>
      </p:sp>
      <p:sp>
        <p:nvSpPr>
          <p:cNvPr id="8" name="Shape 8"/>
          <p:cNvSpPr/>
          <p:nvPr>
            <p:ph type="sldNum" sz="quarter" idx="2"/>
          </p:nvPr>
        </p:nvSpPr>
        <p:spPr>
          <a:xfrm>
            <a:off x="822960" y="5849111"/>
            <a:ext cx="2133601" cy="297689"/>
          </a:xfrm>
          <a:prstGeom prst="rect">
            <a:avLst/>
          </a:prstGeom>
          <a:ln w="12700">
            <a:miter lim="400000"/>
          </a:ln>
        </p:spPr>
        <p:txBody>
          <a:bodyPr lIns="9144" tIns="9144" rIns="9144" bIns="9144" anchor="b">
            <a:spAutoFit/>
          </a:bodyPr>
          <a:lstStyle>
            <a:lvl1pPr>
              <a:defRPr sz="16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ransition spd="med" advClick="1"/>
  <p:txStyles>
    <p:titleStyle>
      <a:lvl1pPr>
        <a:defRPr sz="4900">
          <a:solidFill>
            <a:srgbClr val="FFFFFF"/>
          </a:solidFill>
          <a:effectLst>
            <a:outerShdw sx="100000" sy="100000" kx="0" ky="0" algn="b" rotWithShape="0" blurRad="38100" dist="38100" dir="2700000">
              <a:srgbClr val="000000">
                <a:alpha val="43137"/>
              </a:srgbClr>
            </a:outerShdw>
          </a:effectLst>
          <a:latin typeface="Palatino Linotype"/>
          <a:ea typeface="Palatino Linotype"/>
          <a:cs typeface="Palatino Linotype"/>
          <a:sym typeface="Palatino Linotype"/>
        </a:defRPr>
      </a:lvl1pPr>
      <a:lvl2pPr>
        <a:defRPr sz="4900">
          <a:solidFill>
            <a:srgbClr val="FFFFFF"/>
          </a:solidFill>
          <a:effectLst>
            <a:outerShdw sx="100000" sy="100000" kx="0" ky="0" algn="b" rotWithShape="0" blurRad="38100" dist="38100" dir="2700000">
              <a:srgbClr val="000000">
                <a:alpha val="43137"/>
              </a:srgbClr>
            </a:outerShdw>
          </a:effectLst>
          <a:latin typeface="Palatino Linotype"/>
          <a:ea typeface="Palatino Linotype"/>
          <a:cs typeface="Palatino Linotype"/>
          <a:sym typeface="Palatino Linotype"/>
        </a:defRPr>
      </a:lvl2pPr>
      <a:lvl3pPr>
        <a:defRPr sz="4900">
          <a:solidFill>
            <a:srgbClr val="FFFFFF"/>
          </a:solidFill>
          <a:effectLst>
            <a:outerShdw sx="100000" sy="100000" kx="0" ky="0" algn="b" rotWithShape="0" blurRad="38100" dist="38100" dir="2700000">
              <a:srgbClr val="000000">
                <a:alpha val="43137"/>
              </a:srgbClr>
            </a:outerShdw>
          </a:effectLst>
          <a:latin typeface="Palatino Linotype"/>
          <a:ea typeface="Palatino Linotype"/>
          <a:cs typeface="Palatino Linotype"/>
          <a:sym typeface="Palatino Linotype"/>
        </a:defRPr>
      </a:lvl3pPr>
      <a:lvl4pPr>
        <a:defRPr sz="4900">
          <a:solidFill>
            <a:srgbClr val="FFFFFF"/>
          </a:solidFill>
          <a:effectLst>
            <a:outerShdw sx="100000" sy="100000" kx="0" ky="0" algn="b" rotWithShape="0" blurRad="38100" dist="38100" dir="2700000">
              <a:srgbClr val="000000">
                <a:alpha val="43137"/>
              </a:srgbClr>
            </a:outerShdw>
          </a:effectLst>
          <a:latin typeface="Palatino Linotype"/>
          <a:ea typeface="Palatino Linotype"/>
          <a:cs typeface="Palatino Linotype"/>
          <a:sym typeface="Palatino Linotype"/>
        </a:defRPr>
      </a:lvl4pPr>
      <a:lvl5pPr>
        <a:defRPr sz="4900">
          <a:solidFill>
            <a:srgbClr val="FFFFFF"/>
          </a:solidFill>
          <a:effectLst>
            <a:outerShdw sx="100000" sy="100000" kx="0" ky="0" algn="b" rotWithShape="0" blurRad="38100" dist="38100" dir="2700000">
              <a:srgbClr val="000000">
                <a:alpha val="43137"/>
              </a:srgbClr>
            </a:outerShdw>
          </a:effectLst>
          <a:latin typeface="Palatino Linotype"/>
          <a:ea typeface="Palatino Linotype"/>
          <a:cs typeface="Palatino Linotype"/>
          <a:sym typeface="Palatino Linotype"/>
        </a:defRPr>
      </a:lvl5pPr>
      <a:lvl6pPr>
        <a:defRPr sz="4900">
          <a:solidFill>
            <a:srgbClr val="FFFFFF"/>
          </a:solidFill>
          <a:effectLst>
            <a:outerShdw sx="100000" sy="100000" kx="0" ky="0" algn="b" rotWithShape="0" blurRad="38100" dist="38100" dir="2700000">
              <a:srgbClr val="000000">
                <a:alpha val="43137"/>
              </a:srgbClr>
            </a:outerShdw>
          </a:effectLst>
          <a:latin typeface="Palatino Linotype"/>
          <a:ea typeface="Palatino Linotype"/>
          <a:cs typeface="Palatino Linotype"/>
          <a:sym typeface="Palatino Linotype"/>
        </a:defRPr>
      </a:lvl6pPr>
      <a:lvl7pPr>
        <a:defRPr sz="4900">
          <a:solidFill>
            <a:srgbClr val="FFFFFF"/>
          </a:solidFill>
          <a:effectLst>
            <a:outerShdw sx="100000" sy="100000" kx="0" ky="0" algn="b" rotWithShape="0" blurRad="38100" dist="38100" dir="2700000">
              <a:srgbClr val="000000">
                <a:alpha val="43137"/>
              </a:srgbClr>
            </a:outerShdw>
          </a:effectLst>
          <a:latin typeface="Palatino Linotype"/>
          <a:ea typeface="Palatino Linotype"/>
          <a:cs typeface="Palatino Linotype"/>
          <a:sym typeface="Palatino Linotype"/>
        </a:defRPr>
      </a:lvl7pPr>
      <a:lvl8pPr>
        <a:defRPr sz="4900">
          <a:solidFill>
            <a:srgbClr val="FFFFFF"/>
          </a:solidFill>
          <a:effectLst>
            <a:outerShdw sx="100000" sy="100000" kx="0" ky="0" algn="b" rotWithShape="0" blurRad="38100" dist="38100" dir="2700000">
              <a:srgbClr val="000000">
                <a:alpha val="43137"/>
              </a:srgbClr>
            </a:outerShdw>
          </a:effectLst>
          <a:latin typeface="Palatino Linotype"/>
          <a:ea typeface="Palatino Linotype"/>
          <a:cs typeface="Palatino Linotype"/>
          <a:sym typeface="Palatino Linotype"/>
        </a:defRPr>
      </a:lvl8pPr>
      <a:lvl9pPr>
        <a:defRPr sz="4900">
          <a:solidFill>
            <a:srgbClr val="FFFFFF"/>
          </a:solidFill>
          <a:effectLst>
            <a:outerShdw sx="100000" sy="100000" kx="0" ky="0" algn="b" rotWithShape="0" blurRad="38100" dist="38100" dir="2700000">
              <a:srgbClr val="000000">
                <a:alpha val="43137"/>
              </a:srgbClr>
            </a:outerShdw>
          </a:effectLst>
          <a:latin typeface="Palatino Linotype"/>
          <a:ea typeface="Palatino Linotype"/>
          <a:cs typeface="Palatino Linotype"/>
          <a:sym typeface="Palatino Linotype"/>
        </a:defRPr>
      </a:lvl9pPr>
    </p:titleStyle>
    <p:bodyStyle>
      <a:lvl1pPr marL="274320" indent="-256031">
        <a:spcBef>
          <a:spcPts val="500"/>
        </a:spcBef>
        <a:buSzPct val="60000"/>
        <a:buFont typeface="Wingdings"/>
        <a:buChar char=""/>
        <a:defRPr sz="2100">
          <a:solidFill>
            <a:srgbClr val="FFFFFF"/>
          </a:solidFill>
          <a:effectLst>
            <a:outerShdw sx="100000" sy="100000" kx="0" ky="0" algn="b" rotWithShape="0" blurRad="38100" dist="38100" dir="2700000">
              <a:srgbClr val="000000">
                <a:alpha val="43137"/>
              </a:srgbClr>
            </a:outerShdw>
          </a:effectLst>
          <a:latin typeface="Palatino Linotype"/>
          <a:ea typeface="Palatino Linotype"/>
          <a:cs typeface="Palatino Linotype"/>
          <a:sym typeface="Palatino Linotype"/>
        </a:defRPr>
      </a:lvl1pPr>
      <a:lvl2pPr marL="667030" indent="-282982">
        <a:spcBef>
          <a:spcPts val="500"/>
        </a:spcBef>
        <a:buSzPct val="60000"/>
        <a:buFont typeface="Wingdings"/>
        <a:buChar char=""/>
        <a:defRPr sz="2100">
          <a:solidFill>
            <a:srgbClr val="FFFFFF"/>
          </a:solidFill>
          <a:effectLst>
            <a:outerShdw sx="100000" sy="100000" kx="0" ky="0" algn="b" rotWithShape="0" blurRad="38100" dist="38100" dir="2700000">
              <a:srgbClr val="000000">
                <a:alpha val="43137"/>
              </a:srgbClr>
            </a:outerShdw>
          </a:effectLst>
          <a:latin typeface="Palatino Linotype"/>
          <a:ea typeface="Palatino Linotype"/>
          <a:cs typeface="Palatino Linotype"/>
          <a:sym typeface="Palatino Linotype"/>
        </a:defRPr>
      </a:lvl2pPr>
      <a:lvl3pPr marL="1066082" indent="-316274">
        <a:spcBef>
          <a:spcPts val="500"/>
        </a:spcBef>
        <a:buSzPct val="60000"/>
        <a:buFont typeface="Wingdings"/>
        <a:buChar char=""/>
        <a:defRPr sz="2100">
          <a:solidFill>
            <a:srgbClr val="FFFFFF"/>
          </a:solidFill>
          <a:effectLst>
            <a:outerShdw sx="100000" sy="100000" kx="0" ky="0" algn="b" rotWithShape="0" blurRad="38100" dist="38100" dir="2700000">
              <a:srgbClr val="000000">
                <a:alpha val="43137"/>
              </a:srgbClr>
            </a:outerShdw>
          </a:effectLst>
          <a:latin typeface="Palatino Linotype"/>
          <a:ea typeface="Palatino Linotype"/>
          <a:cs typeface="Palatino Linotype"/>
          <a:sym typeface="Palatino Linotype"/>
        </a:defRPr>
      </a:lvl3pPr>
      <a:lvl4pPr marL="1451610" indent="-336042">
        <a:spcBef>
          <a:spcPts val="500"/>
        </a:spcBef>
        <a:buSzPct val="60000"/>
        <a:buFont typeface="Wingdings"/>
        <a:buChar char=""/>
        <a:defRPr sz="2100">
          <a:solidFill>
            <a:srgbClr val="FFFFFF"/>
          </a:solidFill>
          <a:effectLst>
            <a:outerShdw sx="100000" sy="100000" kx="0" ky="0" algn="b" rotWithShape="0" blurRad="38100" dist="38100" dir="2700000">
              <a:srgbClr val="000000">
                <a:alpha val="43137"/>
              </a:srgbClr>
            </a:outerShdw>
          </a:effectLst>
          <a:latin typeface="Palatino Linotype"/>
          <a:ea typeface="Palatino Linotype"/>
          <a:cs typeface="Palatino Linotype"/>
          <a:sym typeface="Palatino Linotype"/>
        </a:defRPr>
      </a:lvl4pPr>
      <a:lvl5pPr marL="1748332" indent="-358444">
        <a:spcBef>
          <a:spcPts val="500"/>
        </a:spcBef>
        <a:buSzPct val="60000"/>
        <a:buFont typeface="Wingdings"/>
        <a:buChar char=""/>
        <a:defRPr sz="2100">
          <a:solidFill>
            <a:srgbClr val="FFFFFF"/>
          </a:solidFill>
          <a:effectLst>
            <a:outerShdw sx="100000" sy="100000" kx="0" ky="0" algn="b" rotWithShape="0" blurRad="38100" dist="38100" dir="2700000">
              <a:srgbClr val="000000">
                <a:alpha val="43137"/>
              </a:srgbClr>
            </a:outerShdw>
          </a:effectLst>
          <a:latin typeface="Palatino Linotype"/>
          <a:ea typeface="Palatino Linotype"/>
          <a:cs typeface="Palatino Linotype"/>
          <a:sym typeface="Palatino Linotype"/>
        </a:defRPr>
      </a:lvl5pPr>
      <a:lvl6pPr marL="2093976" indent="-384048">
        <a:spcBef>
          <a:spcPts val="500"/>
        </a:spcBef>
        <a:buSzPct val="60000"/>
        <a:buFont typeface="Wingdings"/>
        <a:buChar char=""/>
        <a:defRPr sz="2100">
          <a:solidFill>
            <a:srgbClr val="FFFFFF"/>
          </a:solidFill>
          <a:effectLst>
            <a:outerShdw sx="100000" sy="100000" kx="0" ky="0" algn="b" rotWithShape="0" blurRad="38100" dist="38100" dir="2700000">
              <a:srgbClr val="000000">
                <a:alpha val="43137"/>
              </a:srgbClr>
            </a:outerShdw>
          </a:effectLst>
          <a:latin typeface="Palatino Linotype"/>
          <a:ea typeface="Palatino Linotype"/>
          <a:cs typeface="Palatino Linotype"/>
          <a:sym typeface="Palatino Linotype"/>
        </a:defRPr>
      </a:lvl6pPr>
      <a:lvl7pPr marL="2368295" indent="-384048">
        <a:spcBef>
          <a:spcPts val="500"/>
        </a:spcBef>
        <a:buSzPct val="60000"/>
        <a:buFont typeface="Wingdings"/>
        <a:buChar char=""/>
        <a:defRPr sz="2100">
          <a:solidFill>
            <a:srgbClr val="FFFFFF"/>
          </a:solidFill>
          <a:effectLst>
            <a:outerShdw sx="100000" sy="100000" kx="0" ky="0" algn="b" rotWithShape="0" blurRad="38100" dist="38100" dir="2700000">
              <a:srgbClr val="000000">
                <a:alpha val="43137"/>
              </a:srgbClr>
            </a:outerShdw>
          </a:effectLst>
          <a:latin typeface="Palatino Linotype"/>
          <a:ea typeface="Palatino Linotype"/>
          <a:cs typeface="Palatino Linotype"/>
          <a:sym typeface="Palatino Linotype"/>
        </a:defRPr>
      </a:lvl7pPr>
      <a:lvl8pPr marL="2642616" indent="-384048">
        <a:spcBef>
          <a:spcPts val="500"/>
        </a:spcBef>
        <a:buSzPct val="60000"/>
        <a:buFont typeface="Wingdings"/>
        <a:buChar char=""/>
        <a:defRPr sz="2100">
          <a:solidFill>
            <a:srgbClr val="FFFFFF"/>
          </a:solidFill>
          <a:effectLst>
            <a:outerShdw sx="100000" sy="100000" kx="0" ky="0" algn="b" rotWithShape="0" blurRad="38100" dist="38100" dir="2700000">
              <a:srgbClr val="000000">
                <a:alpha val="43137"/>
              </a:srgbClr>
            </a:outerShdw>
          </a:effectLst>
          <a:latin typeface="Palatino Linotype"/>
          <a:ea typeface="Palatino Linotype"/>
          <a:cs typeface="Palatino Linotype"/>
          <a:sym typeface="Palatino Linotype"/>
        </a:defRPr>
      </a:lvl8pPr>
      <a:lvl9pPr marL="2962655" indent="-384048">
        <a:spcBef>
          <a:spcPts val="500"/>
        </a:spcBef>
        <a:buSzPct val="60000"/>
        <a:buFont typeface="Wingdings"/>
        <a:buChar char=""/>
        <a:defRPr sz="2100">
          <a:solidFill>
            <a:srgbClr val="FFFFFF"/>
          </a:solidFill>
          <a:effectLst>
            <a:outerShdw sx="100000" sy="100000" kx="0" ky="0" algn="b" rotWithShape="0" blurRad="38100" dist="38100" dir="2700000">
              <a:srgbClr val="000000">
                <a:alpha val="43137"/>
              </a:srgbClr>
            </a:outerShdw>
          </a:effectLst>
          <a:latin typeface="Palatino Linotype"/>
          <a:ea typeface="Palatino Linotype"/>
          <a:cs typeface="Palatino Linotype"/>
          <a:sym typeface="Palatino Linotype"/>
        </a:defRPr>
      </a:lvl9pPr>
    </p:bodyStyle>
    <p:otherStyle>
      <a:lvl1pPr defTabSz="457200">
        <a:defRPr sz="1600">
          <a:solidFill>
            <a:schemeClr val="tx1"/>
          </a:solidFill>
          <a:latin typeface="+mn-lt"/>
          <a:ea typeface="+mn-ea"/>
          <a:cs typeface="+mn-cs"/>
          <a:sym typeface="Palatino Linotype"/>
        </a:defRPr>
      </a:lvl1pPr>
      <a:lvl2pPr indent="457200" defTabSz="457200">
        <a:defRPr sz="1600">
          <a:solidFill>
            <a:schemeClr val="tx1"/>
          </a:solidFill>
          <a:latin typeface="+mn-lt"/>
          <a:ea typeface="+mn-ea"/>
          <a:cs typeface="+mn-cs"/>
          <a:sym typeface="Palatino Linotype"/>
        </a:defRPr>
      </a:lvl2pPr>
      <a:lvl3pPr indent="914400" defTabSz="457200">
        <a:defRPr sz="1600">
          <a:solidFill>
            <a:schemeClr val="tx1"/>
          </a:solidFill>
          <a:latin typeface="+mn-lt"/>
          <a:ea typeface="+mn-ea"/>
          <a:cs typeface="+mn-cs"/>
          <a:sym typeface="Palatino Linotype"/>
        </a:defRPr>
      </a:lvl3pPr>
      <a:lvl4pPr indent="1371600" defTabSz="457200">
        <a:defRPr sz="1600">
          <a:solidFill>
            <a:schemeClr val="tx1"/>
          </a:solidFill>
          <a:latin typeface="+mn-lt"/>
          <a:ea typeface="+mn-ea"/>
          <a:cs typeface="+mn-cs"/>
          <a:sym typeface="Palatino Linotype"/>
        </a:defRPr>
      </a:lvl4pPr>
      <a:lvl5pPr indent="1828800" defTabSz="457200">
        <a:defRPr sz="1600">
          <a:solidFill>
            <a:schemeClr val="tx1"/>
          </a:solidFill>
          <a:latin typeface="+mn-lt"/>
          <a:ea typeface="+mn-ea"/>
          <a:cs typeface="+mn-cs"/>
          <a:sym typeface="Palatino Linotype"/>
        </a:defRPr>
      </a:lvl5pPr>
      <a:lvl6pPr indent="2286000" defTabSz="457200">
        <a:defRPr sz="1600">
          <a:solidFill>
            <a:schemeClr val="tx1"/>
          </a:solidFill>
          <a:latin typeface="+mn-lt"/>
          <a:ea typeface="+mn-ea"/>
          <a:cs typeface="+mn-cs"/>
          <a:sym typeface="Palatino Linotype"/>
        </a:defRPr>
      </a:lvl6pPr>
      <a:lvl7pPr indent="2743200" defTabSz="457200">
        <a:defRPr sz="1600">
          <a:solidFill>
            <a:schemeClr val="tx1"/>
          </a:solidFill>
          <a:latin typeface="+mn-lt"/>
          <a:ea typeface="+mn-ea"/>
          <a:cs typeface="+mn-cs"/>
          <a:sym typeface="Palatino Linotype"/>
        </a:defRPr>
      </a:lvl7pPr>
      <a:lvl8pPr indent="3200400" defTabSz="457200">
        <a:defRPr sz="1600">
          <a:solidFill>
            <a:schemeClr val="tx1"/>
          </a:solidFill>
          <a:latin typeface="+mn-lt"/>
          <a:ea typeface="+mn-ea"/>
          <a:cs typeface="+mn-cs"/>
          <a:sym typeface="Palatino Linotype"/>
        </a:defRPr>
      </a:lvl8pPr>
      <a:lvl9pPr indent="3657600" defTabSz="457200">
        <a:defRPr sz="1600">
          <a:solidFill>
            <a:schemeClr val="tx1"/>
          </a:solidFill>
          <a:latin typeface="+mn-lt"/>
          <a:ea typeface="+mn-ea"/>
          <a:cs typeface="+mn-cs"/>
          <a:sym typeface="Palatino Linotyp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7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8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type="title"/>
          </p:nvPr>
        </p:nvSpPr>
        <p:spPr>
          <a:xfrm>
            <a:off x="685800" y="285583"/>
            <a:ext cx="7772400" cy="1470026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z="72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InPress </a:t>
            </a:r>
          </a:p>
        </p:txBody>
      </p:sp>
      <p:sp>
        <p:nvSpPr>
          <p:cNvPr id="60" name="Shape 60"/>
          <p:cNvSpPr/>
          <p:nvPr>
            <p:ph type="body" idx="1"/>
          </p:nvPr>
        </p:nvSpPr>
        <p:spPr>
          <a:xfrm>
            <a:off x="957179" y="5660190"/>
            <a:ext cx="7237664" cy="17526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1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McMaster University Computing and Software Department</a:t>
            </a:r>
          </a:p>
        </p:txBody>
      </p:sp>
      <p:sp>
        <p:nvSpPr>
          <p:cNvPr id="61" name="Shape 61"/>
          <p:cNvSpPr/>
          <p:nvPr/>
        </p:nvSpPr>
        <p:spPr>
          <a:xfrm>
            <a:off x="2286000" y="3307944"/>
            <a:ext cx="4572000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>
                <a:solidFill>
                  <a:srgbClr val="FFFFFF"/>
                </a:solidFill>
              </a:rPr>
              <a:t>Abdul Hadi Muhammad</a:t>
            </a:r>
            <a:endParaRPr>
              <a:solidFill>
                <a:srgbClr val="FFFFFF"/>
              </a:solidFill>
            </a:endParaRPr>
          </a:p>
          <a:p>
            <a:pPr lvl="0"/>
            <a:r>
              <a:rPr>
                <a:solidFill>
                  <a:srgbClr val="FFFFFF"/>
                </a:solidFill>
              </a:rPr>
              <a:t>Wenbo Liu</a:t>
            </a:r>
            <a:endParaRPr>
              <a:solidFill>
                <a:srgbClr val="FFFFFF"/>
              </a:solidFill>
            </a:endParaRPr>
          </a:p>
          <a:p>
            <a:pPr lvl="0"/>
            <a:r>
              <a:rPr>
                <a:solidFill>
                  <a:srgbClr val="FFFFFF"/>
                </a:solidFill>
              </a:rPr>
              <a:t>Justin Kan</a:t>
            </a:r>
          </a:p>
        </p:txBody>
      </p:sp>
      <p:sp>
        <p:nvSpPr>
          <p:cNvPr id="62" name="Shape 62"/>
          <p:cNvSpPr/>
          <p:nvPr/>
        </p:nvSpPr>
        <p:spPr>
          <a:xfrm>
            <a:off x="2286000" y="2412883"/>
            <a:ext cx="4333575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Computer  Science 4ZP6 Capstone Project</a:t>
            </a:r>
          </a:p>
        </p:txBody>
      </p:sp>
      <p:pic>
        <p:nvPicPr>
          <p:cNvPr id="63" name="image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64821" y="111793"/>
            <a:ext cx="1660041" cy="9175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title"/>
          </p:nvPr>
        </p:nvSpPr>
        <p:spPr>
          <a:xfrm>
            <a:off x="439860" y="381000"/>
            <a:ext cx="7543801" cy="9144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896111">
              <a:defRPr sz="4802">
                <a:effectLst>
                  <a:outerShdw sx="100000" sy="100000" kx="0" ky="0" algn="b" rotWithShape="0" blurRad="37338" dist="37338" dir="270000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802">
                <a:solidFill>
                  <a:srgbClr val="FFFFFF"/>
                </a:solidFill>
                <a:effectLst>
                  <a:outerShdw sx="100000" sy="100000" kx="0" ky="0" algn="b" rotWithShape="0" blurRad="37338" dist="37338" dir="2700000">
                    <a:srgbClr val="000000">
                      <a:alpha val="43137"/>
                    </a:srgbClr>
                  </a:outerShdw>
                </a:effectLst>
              </a:rPr>
              <a:t>Field Test</a:t>
            </a:r>
          </a:p>
        </p:txBody>
      </p:sp>
      <p:pic>
        <p:nvPicPr>
          <p:cNvPr id="137" name="image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64821" y="111793"/>
            <a:ext cx="1660041" cy="917576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Shape 138"/>
          <p:cNvSpPr/>
          <p:nvPr/>
        </p:nvSpPr>
        <p:spPr>
          <a:xfrm>
            <a:off x="4937650" y="1672406"/>
            <a:ext cx="3875923" cy="3980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marL="335279" indent="-316991" defTabSz="914400">
              <a:spcBef>
                <a:spcPts val="600"/>
              </a:spcBef>
              <a:buSzPct val="60000"/>
              <a:buFont typeface="Wingdings"/>
              <a:buChar char=""/>
            </a:pPr>
            <a:r>
              <a:rPr sz="26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First Field Test</a:t>
            </a:r>
            <a:endParaRPr sz="2100">
              <a:solidFill>
                <a:srgbClr val="FFFFFF"/>
              </a:solidFill>
              <a:effectLst>
                <a:outerShdw sx="100000" sy="100000" kx="0" ky="0" algn="b" rotWithShape="0" blurRad="38100" dist="3810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0" marL="335279" indent="-316991" defTabSz="914400">
              <a:spcBef>
                <a:spcPts val="600"/>
              </a:spcBef>
              <a:buSzPct val="60000"/>
              <a:buFont typeface="Wingdings"/>
              <a:buChar char=""/>
            </a:pPr>
            <a:r>
              <a:rPr sz="26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Investigation &amp; Results</a:t>
            </a:r>
            <a:endParaRPr sz="2100">
              <a:solidFill>
                <a:srgbClr val="FFFFFF"/>
              </a:solidFill>
              <a:effectLst>
                <a:outerShdw sx="100000" sy="100000" kx="0" ky="0" algn="b" rotWithShape="0" blurRad="38100" dist="3810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0" marL="335279" indent="-316991" defTabSz="914400">
              <a:spcBef>
                <a:spcPts val="600"/>
              </a:spcBef>
              <a:buSzPct val="60000"/>
              <a:buFont typeface="Wingdings"/>
              <a:buChar char=""/>
            </a:pPr>
            <a:r>
              <a:rPr sz="26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Second Field Test </a:t>
            </a:r>
            <a:endParaRPr sz="2100">
              <a:solidFill>
                <a:srgbClr val="FFFFFF"/>
              </a:solidFill>
              <a:effectLst>
                <a:outerShdw sx="100000" sy="100000" kx="0" ky="0" algn="b" rotWithShape="0" blurRad="38100" dist="3810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0" marL="335279" indent="-316991" defTabSz="914400">
              <a:spcBef>
                <a:spcPts val="600"/>
              </a:spcBef>
              <a:buSzPct val="60000"/>
              <a:buFont typeface="Wingdings"/>
              <a:buChar char=""/>
            </a:pPr>
            <a:r>
              <a:rPr sz="26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Short Video 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body" idx="1"/>
          </p:nvPr>
        </p:nvSpPr>
        <p:spPr>
          <a:xfrm>
            <a:off x="5362288" y="2261223"/>
            <a:ext cx="2760293" cy="3769242"/>
          </a:xfrm>
          <a:prstGeom prst="rect">
            <a:avLst/>
          </a:prstGeom>
        </p:spPr>
        <p:txBody>
          <a:bodyPr/>
          <a:lstStyle/>
          <a:p>
            <a:pPr lvl="0" marL="335279" indent="-316991">
              <a:spcBef>
                <a:spcPts val="6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Portability</a:t>
            </a:r>
            <a:endParaRPr sz="2600">
              <a:solidFill>
                <a:srgbClr val="FFFFFF"/>
              </a:solidFill>
              <a:effectLst>
                <a:outerShdw sx="100000" sy="100000" kx="0" ky="0" algn="b" rotWithShape="0" blurRad="38100" dist="3810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0" marL="335279" indent="-316991">
              <a:spcBef>
                <a:spcPts val="6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Security</a:t>
            </a:r>
            <a:endParaRPr sz="2600">
              <a:solidFill>
                <a:srgbClr val="FFFFFF"/>
              </a:solidFill>
              <a:effectLst>
                <a:outerShdw sx="100000" sy="100000" kx="0" ky="0" algn="b" rotWithShape="0" blurRad="38100" dist="3810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0" marL="335279" indent="-316991">
              <a:spcBef>
                <a:spcPts val="6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Installation kit</a:t>
            </a:r>
            <a:endParaRPr sz="2600">
              <a:solidFill>
                <a:srgbClr val="FFFFFF"/>
              </a:solidFill>
              <a:effectLst>
                <a:outerShdw sx="100000" sy="100000" kx="0" ky="0" algn="b" rotWithShape="0" blurRad="38100" dist="3810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0" marL="335279" indent="-316991">
              <a:spcBef>
                <a:spcPts val="6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Localization</a:t>
            </a:r>
            <a:endParaRPr sz="2600">
              <a:solidFill>
                <a:srgbClr val="FFFFFF"/>
              </a:solidFill>
              <a:effectLst>
                <a:outerShdw sx="100000" sy="100000" kx="0" ky="0" algn="b" rotWithShape="0" blurRad="38100" dist="3810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0" marL="0" indent="18288">
              <a:spcBef>
                <a:spcPts val="600"/>
              </a:spcBef>
              <a:buSzTx/>
              <a:buNone/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sz="2600">
              <a:solidFill>
                <a:srgbClr val="FFFFFF"/>
              </a:solidFill>
              <a:effectLst>
                <a:outerShdw sx="100000" sy="100000" kx="0" ky="0" algn="b" rotWithShape="0" blurRad="38100" dist="38100" dir="270000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1" name="Shape 141"/>
          <p:cNvSpPr/>
          <p:nvPr>
            <p:ph type="title"/>
          </p:nvPr>
        </p:nvSpPr>
        <p:spPr>
          <a:xfrm>
            <a:off x="578780" y="394393"/>
            <a:ext cx="7543801" cy="9144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896111">
              <a:defRPr sz="4802">
                <a:effectLst>
                  <a:outerShdw sx="100000" sy="100000" kx="0" ky="0" algn="b" rotWithShape="0" blurRad="37338" dist="37338" dir="270000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802">
                <a:solidFill>
                  <a:srgbClr val="FFFFFF"/>
                </a:solidFill>
                <a:effectLst>
                  <a:outerShdw sx="100000" sy="100000" kx="0" ky="0" algn="b" rotWithShape="0" blurRad="37338" dist="37338" dir="2700000">
                    <a:srgbClr val="000000">
                      <a:alpha val="43137"/>
                    </a:srgbClr>
                  </a:outerShdw>
                </a:effectLst>
              </a:rPr>
              <a:t>The Next Steps </a:t>
            </a:r>
          </a:p>
        </p:txBody>
      </p:sp>
      <p:pic>
        <p:nvPicPr>
          <p:cNvPr id="142" name="image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64821" y="111793"/>
            <a:ext cx="1660041" cy="917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image8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7561" y="2320750"/>
            <a:ext cx="3109307" cy="32647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title"/>
          </p:nvPr>
        </p:nvSpPr>
        <p:spPr>
          <a:xfrm>
            <a:off x="777240" y="4876800"/>
            <a:ext cx="7543801" cy="9144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896111">
              <a:defRPr sz="4802">
                <a:effectLst>
                  <a:outerShdw sx="100000" sy="100000" kx="0" ky="0" algn="b" rotWithShape="0" blurRad="37338" dist="37338" dir="270000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802">
                <a:solidFill>
                  <a:srgbClr val="FFFFFF"/>
                </a:solidFill>
                <a:effectLst>
                  <a:outerShdw sx="100000" sy="100000" kx="0" ky="0" algn="b" rotWithShape="0" blurRad="37338" dist="37338" dir="2700000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  <p:pic>
        <p:nvPicPr>
          <p:cNvPr id="146" name="image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64821" y="111793"/>
            <a:ext cx="1660041" cy="9175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title"/>
          </p:nvPr>
        </p:nvSpPr>
        <p:spPr>
          <a:xfrm>
            <a:off x="777240" y="4876800"/>
            <a:ext cx="7543801" cy="9144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896111">
              <a:defRPr sz="4802">
                <a:effectLst>
                  <a:outerShdw sx="100000" sy="100000" kx="0" ky="0" algn="b" rotWithShape="0" blurRad="37338" dist="37338" dir="270000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802">
                <a:solidFill>
                  <a:srgbClr val="FFFFFF"/>
                </a:solidFill>
                <a:effectLst>
                  <a:outerShdw sx="100000" sy="100000" kx="0" ky="0" algn="b" rotWithShape="0" blurRad="37338" dist="37338" dir="2700000">
                    <a:srgbClr val="000000">
                      <a:alpha val="43137"/>
                    </a:srgbClr>
                  </a:outerShdw>
                </a:effectLst>
              </a:rPr>
              <a:t>Question Time</a:t>
            </a:r>
          </a:p>
        </p:txBody>
      </p:sp>
      <p:pic>
        <p:nvPicPr>
          <p:cNvPr id="149" name="image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64821" y="111793"/>
            <a:ext cx="1660041" cy="917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image9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59030" y="848104"/>
            <a:ext cx="6214444" cy="41356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body" idx="1"/>
          </p:nvPr>
        </p:nvSpPr>
        <p:spPr>
          <a:xfrm>
            <a:off x="4431122" y="1808079"/>
            <a:ext cx="4827178" cy="3241842"/>
          </a:xfrm>
          <a:prstGeom prst="rect">
            <a:avLst/>
          </a:prstGeom>
        </p:spPr>
        <p:txBody>
          <a:bodyPr/>
          <a:lstStyle/>
          <a:p>
            <a:pPr lvl="0" marL="109728" indent="-102412" defTabSz="365760">
              <a:lnSpc>
                <a:spcPct val="80000"/>
              </a:lnSpc>
              <a:spcBef>
                <a:spcPts val="2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680">
                <a:solidFill>
                  <a:srgbClr val="FFFFFF"/>
                </a:solidFill>
                <a:effectLst>
                  <a:outerShdw sx="100000" sy="100000" kx="0" ky="0" algn="b" rotWithShape="0" blurRad="15240" dist="15240" dir="2700000">
                    <a:srgbClr val="000000">
                      <a:alpha val="43137"/>
                    </a:srgbClr>
                  </a:outerShdw>
                </a:effectLst>
              </a:rPr>
              <a:t>Lack</a:t>
            </a:r>
            <a:r>
              <a:rPr sz="2680">
                <a:solidFill>
                  <a:srgbClr val="FFFFFF"/>
                </a:solidFill>
                <a:effectLst>
                  <a:outerShdw sx="100000" sy="100000" kx="0" ky="0" algn="b" rotWithShape="0" blurRad="15240" dist="15240" dir="2700000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680">
                <a:solidFill>
                  <a:srgbClr val="FFFFFF"/>
                </a:solidFill>
                <a:effectLst>
                  <a:outerShdw sx="100000" sy="100000" kx="0" ky="0" algn="b" rotWithShape="0" blurRad="15240" dist="15240" dir="2700000">
                    <a:srgbClr val="000000">
                      <a:alpha val="43137"/>
                    </a:srgbClr>
                  </a:outerShdw>
                </a:effectLst>
              </a:rPr>
              <a:t>of interaction between Instructors and Students</a:t>
            </a:r>
            <a:endParaRPr sz="2680">
              <a:solidFill>
                <a:srgbClr val="FFFFFF"/>
              </a:solidFill>
              <a:effectLst>
                <a:outerShdw sx="100000" sy="100000" kx="0" ky="0" algn="b" rotWithShape="0" blurRad="15240" dist="1524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0" marL="109728" indent="-102412" defTabSz="365760">
              <a:lnSpc>
                <a:spcPct val="80000"/>
              </a:lnSpc>
              <a:spcBef>
                <a:spcPts val="100"/>
              </a:spcBef>
              <a:defRPr sz="1800">
                <a:solidFill>
                  <a:srgbClr val="000000"/>
                </a:solidFill>
                <a:effectLst/>
              </a:defRPr>
            </a:pPr>
            <a:endParaRPr sz="2680">
              <a:solidFill>
                <a:srgbClr val="FFFFFF"/>
              </a:solidFill>
              <a:effectLst>
                <a:outerShdw sx="100000" sy="100000" kx="0" ky="0" algn="b" rotWithShape="0" blurRad="15240" dist="1524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0" marL="109728" indent="-102412" defTabSz="365760">
              <a:lnSpc>
                <a:spcPct val="80000"/>
              </a:lnSpc>
              <a:spcBef>
                <a:spcPts val="2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680">
                <a:solidFill>
                  <a:srgbClr val="FFFFFF"/>
                </a:solidFill>
                <a:effectLst>
                  <a:outerShdw sx="100000" sy="100000" kx="0" ky="0" algn="b" rotWithShape="0" blurRad="15240" dist="15240" dir="2700000">
                    <a:srgbClr val="000000">
                      <a:alpha val="43137"/>
                    </a:srgbClr>
                  </a:outerShdw>
                </a:effectLst>
              </a:rPr>
              <a:t>Learning Pitfalls</a:t>
            </a:r>
            <a:endParaRPr sz="2680">
              <a:solidFill>
                <a:srgbClr val="FFFFFF"/>
              </a:solidFill>
              <a:effectLst>
                <a:outerShdw sx="100000" sy="100000" kx="0" ky="0" algn="b" rotWithShape="0" blurRad="15240" dist="1524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0" marL="109728" indent="-102412" defTabSz="365760">
              <a:lnSpc>
                <a:spcPct val="80000"/>
              </a:lnSpc>
              <a:spcBef>
                <a:spcPts val="100"/>
              </a:spcBef>
              <a:defRPr sz="1800">
                <a:solidFill>
                  <a:srgbClr val="000000"/>
                </a:solidFill>
                <a:effectLst/>
              </a:defRPr>
            </a:pPr>
            <a:endParaRPr sz="2680">
              <a:solidFill>
                <a:srgbClr val="FFFFFF"/>
              </a:solidFill>
              <a:effectLst>
                <a:outerShdw sx="100000" sy="100000" kx="0" ky="0" algn="b" rotWithShape="0" blurRad="15240" dist="1524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0" marL="109728" indent="-102412" defTabSz="365760">
              <a:lnSpc>
                <a:spcPct val="80000"/>
              </a:lnSpc>
              <a:spcBef>
                <a:spcPts val="2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680">
                <a:solidFill>
                  <a:srgbClr val="FFFFFF"/>
                </a:solidFill>
                <a:effectLst>
                  <a:outerShdw sx="100000" sy="100000" kx="0" ky="0" algn="b" rotWithShape="0" blurRad="15240" dist="15240" dir="2700000">
                    <a:srgbClr val="000000">
                      <a:alpha val="43137"/>
                    </a:srgbClr>
                  </a:outerShdw>
                </a:effectLst>
              </a:rPr>
              <a:t>Hardware Constraints</a:t>
            </a:r>
            <a:endParaRPr sz="2680">
              <a:solidFill>
                <a:srgbClr val="FFFFFF"/>
              </a:solidFill>
              <a:effectLst>
                <a:outerShdw sx="100000" sy="100000" kx="0" ky="0" algn="b" rotWithShape="0" blurRad="15240" dist="1524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0" marL="109728" indent="-102412" defTabSz="365760">
              <a:lnSpc>
                <a:spcPct val="80000"/>
              </a:lnSpc>
              <a:spcBef>
                <a:spcPts val="100"/>
              </a:spcBef>
              <a:defRPr sz="1800">
                <a:solidFill>
                  <a:srgbClr val="000000"/>
                </a:solidFill>
                <a:effectLst/>
              </a:defRPr>
            </a:pPr>
            <a:endParaRPr sz="2680">
              <a:solidFill>
                <a:srgbClr val="FFFFFF"/>
              </a:solidFill>
              <a:effectLst>
                <a:outerShdw sx="100000" sy="100000" kx="0" ky="0" algn="b" rotWithShape="0" blurRad="15240" dist="1524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0" marL="109728" indent="-102412" defTabSz="365760">
              <a:lnSpc>
                <a:spcPct val="80000"/>
              </a:lnSpc>
              <a:spcBef>
                <a:spcPts val="2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680">
                <a:solidFill>
                  <a:srgbClr val="FFFFFF"/>
                </a:solidFill>
                <a:effectLst>
                  <a:outerShdw sx="100000" sy="100000" kx="0" ky="0" algn="b" rotWithShape="0" blurRad="15240" dist="15240" dir="2700000">
                    <a:srgbClr val="000000">
                      <a:alpha val="43137"/>
                    </a:srgbClr>
                  </a:outerShdw>
                </a:effectLst>
              </a:rPr>
              <a:t>Communication barriers</a:t>
            </a:r>
            <a:endParaRPr sz="2680">
              <a:solidFill>
                <a:srgbClr val="FFFFFF"/>
              </a:solidFill>
              <a:effectLst>
                <a:outerShdw sx="100000" sy="100000" kx="0" ky="0" algn="b" rotWithShape="0" blurRad="15240" dist="1524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0" marL="109728" indent="-102412" defTabSz="365760">
              <a:lnSpc>
                <a:spcPct val="80000"/>
              </a:lnSpc>
              <a:spcBef>
                <a:spcPts val="100"/>
              </a:spcBef>
              <a:defRPr sz="1800">
                <a:solidFill>
                  <a:srgbClr val="000000"/>
                </a:solidFill>
                <a:effectLst/>
              </a:defRPr>
            </a:pPr>
            <a:endParaRPr sz="2680">
              <a:solidFill>
                <a:srgbClr val="FFFFFF"/>
              </a:solidFill>
              <a:effectLst>
                <a:outerShdw sx="100000" sy="100000" kx="0" ky="0" algn="b" rotWithShape="0" blurRad="15240" dist="1524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0" marL="109728" indent="-102412" defTabSz="365760">
              <a:lnSpc>
                <a:spcPct val="80000"/>
              </a:lnSpc>
              <a:spcBef>
                <a:spcPts val="100"/>
              </a:spcBef>
              <a:defRPr sz="1800">
                <a:solidFill>
                  <a:srgbClr val="000000"/>
                </a:solidFill>
                <a:effectLst/>
              </a:defRPr>
            </a:pPr>
            <a:endParaRPr sz="2680">
              <a:solidFill>
                <a:srgbClr val="FFFFFF"/>
              </a:solidFill>
              <a:effectLst>
                <a:outerShdw sx="100000" sy="100000" kx="0" ky="0" algn="b" rotWithShape="0" blurRad="15240" dist="15240" dir="270000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6" name="Shape 66"/>
          <p:cNvSpPr/>
          <p:nvPr>
            <p:ph type="title"/>
          </p:nvPr>
        </p:nvSpPr>
        <p:spPr>
          <a:xfrm>
            <a:off x="336082" y="228600"/>
            <a:ext cx="7543801" cy="9144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896111">
              <a:defRPr sz="4802">
                <a:effectLst>
                  <a:outerShdw sx="100000" sy="100000" kx="0" ky="0" algn="b" rotWithShape="0" blurRad="37338" dist="37338" dir="270000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802">
                <a:solidFill>
                  <a:srgbClr val="FFFFFF"/>
                </a:solidFill>
                <a:effectLst>
                  <a:outerShdw sx="100000" sy="100000" kx="0" ky="0" algn="b" rotWithShape="0" blurRad="37338" dist="37338" dir="2700000">
                    <a:srgbClr val="000000">
                      <a:alpha val="43137"/>
                    </a:srgbClr>
                  </a:outerShdw>
                </a:effectLst>
              </a:rPr>
              <a:t>The Problem </a:t>
            </a:r>
          </a:p>
        </p:txBody>
      </p:sp>
      <p:pic>
        <p:nvPicPr>
          <p:cNvPr id="67" name="image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64821" y="111793"/>
            <a:ext cx="1660041" cy="917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image3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4075362"/>
            <a:ext cx="4179455" cy="27826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type="body" idx="1"/>
          </p:nvPr>
        </p:nvSpPr>
        <p:spPr>
          <a:xfrm>
            <a:off x="193314" y="1032051"/>
            <a:ext cx="4350636" cy="5719766"/>
          </a:xfrm>
          <a:prstGeom prst="rect">
            <a:avLst/>
          </a:prstGeom>
        </p:spPr>
        <p:txBody>
          <a:bodyPr/>
          <a:lstStyle/>
          <a:p>
            <a:pPr lvl="0" marL="117957" indent="-110093" defTabSz="393192">
              <a:lnSpc>
                <a:spcPct val="90000"/>
              </a:lnSpc>
              <a:spcBef>
                <a:spcPts val="2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881">
                <a:solidFill>
                  <a:srgbClr val="FFFFFF"/>
                </a:solidFill>
                <a:effectLst>
                  <a:outerShdw sx="100000" sy="100000" kx="0" ky="0" algn="b" rotWithShape="0" blurRad="16383" dist="16383" dir="2700000">
                    <a:srgbClr val="000000">
                      <a:alpha val="43137"/>
                    </a:srgbClr>
                  </a:outerShdw>
                </a:effectLst>
              </a:rPr>
              <a:t>Web-Based Application (Compatible on most internet enabled devices)</a:t>
            </a:r>
            <a:endParaRPr sz="2881">
              <a:solidFill>
                <a:srgbClr val="FFFFFF"/>
              </a:solidFill>
              <a:effectLst>
                <a:outerShdw sx="100000" sy="100000" kx="0" ky="0" algn="b" rotWithShape="0" blurRad="16383" dist="16383" dir="2700000">
                  <a:srgbClr val="000000">
                    <a:alpha val="43137"/>
                  </a:srgbClr>
                </a:outerShdw>
              </a:effectLst>
            </a:endParaRPr>
          </a:p>
          <a:p>
            <a:pPr lvl="0" marL="117957" indent="-110093" defTabSz="393192">
              <a:lnSpc>
                <a:spcPct val="90000"/>
              </a:lnSpc>
              <a:spcBef>
                <a:spcPts val="100"/>
              </a:spcBef>
              <a:defRPr sz="1800">
                <a:solidFill>
                  <a:srgbClr val="000000"/>
                </a:solidFill>
                <a:effectLst/>
              </a:defRPr>
            </a:pPr>
            <a:endParaRPr sz="2881">
              <a:solidFill>
                <a:srgbClr val="FFFFFF"/>
              </a:solidFill>
              <a:effectLst>
                <a:outerShdw sx="100000" sy="100000" kx="0" ky="0" algn="b" rotWithShape="0" blurRad="16383" dist="16383" dir="2700000">
                  <a:srgbClr val="000000">
                    <a:alpha val="43137"/>
                  </a:srgbClr>
                </a:outerShdw>
              </a:effectLst>
            </a:endParaRPr>
          </a:p>
          <a:p>
            <a:pPr lvl="0" marL="117957" indent="-110093" defTabSz="393192">
              <a:lnSpc>
                <a:spcPct val="90000"/>
              </a:lnSpc>
              <a:spcBef>
                <a:spcPts val="2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881">
                <a:solidFill>
                  <a:srgbClr val="FFFFFF"/>
                </a:solidFill>
                <a:effectLst>
                  <a:outerShdw sx="100000" sy="100000" kx="0" ky="0" algn="b" rotWithShape="0" blurRad="16383" dist="16383" dir="2700000">
                    <a:srgbClr val="000000">
                      <a:alpha val="43137"/>
                    </a:srgbClr>
                  </a:outerShdw>
                </a:effectLst>
              </a:rPr>
              <a:t>Real-time interaction and feedback from students</a:t>
            </a:r>
            <a:endParaRPr sz="2881">
              <a:solidFill>
                <a:srgbClr val="FFFFFF"/>
              </a:solidFill>
              <a:effectLst>
                <a:outerShdw sx="100000" sy="100000" kx="0" ky="0" algn="b" rotWithShape="0" blurRad="16383" dist="16383" dir="2700000">
                  <a:srgbClr val="000000">
                    <a:alpha val="43137"/>
                  </a:srgbClr>
                </a:outerShdw>
              </a:effectLst>
            </a:endParaRPr>
          </a:p>
          <a:p>
            <a:pPr lvl="0" marL="117957" indent="-110093" defTabSz="393192">
              <a:lnSpc>
                <a:spcPct val="90000"/>
              </a:lnSpc>
              <a:spcBef>
                <a:spcPts val="100"/>
              </a:spcBef>
              <a:defRPr sz="1800">
                <a:solidFill>
                  <a:srgbClr val="000000"/>
                </a:solidFill>
                <a:effectLst/>
              </a:defRPr>
            </a:pPr>
            <a:endParaRPr sz="2881">
              <a:solidFill>
                <a:srgbClr val="FFFFFF"/>
              </a:solidFill>
              <a:effectLst>
                <a:outerShdw sx="100000" sy="100000" kx="0" ky="0" algn="b" rotWithShape="0" blurRad="16383" dist="16383" dir="2700000">
                  <a:srgbClr val="000000">
                    <a:alpha val="43137"/>
                  </a:srgbClr>
                </a:outerShdw>
              </a:effectLst>
            </a:endParaRPr>
          </a:p>
          <a:p>
            <a:pPr lvl="0" marL="117957" indent="-110093" defTabSz="393192">
              <a:lnSpc>
                <a:spcPct val="90000"/>
              </a:lnSpc>
              <a:spcBef>
                <a:spcPts val="2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881">
                <a:solidFill>
                  <a:srgbClr val="FFFFFF"/>
                </a:solidFill>
                <a:effectLst>
                  <a:outerShdw sx="100000" sy="100000" kx="0" ky="0" algn="b" rotWithShape="0" blurRad="16383" dist="16383" dir="2700000">
                    <a:srgbClr val="000000">
                      <a:alpha val="43137"/>
                    </a:srgbClr>
                  </a:outerShdw>
                </a:effectLst>
              </a:rPr>
              <a:t>No extra physical hardware required</a:t>
            </a:r>
            <a:endParaRPr sz="2881">
              <a:solidFill>
                <a:srgbClr val="FFFFFF"/>
              </a:solidFill>
              <a:effectLst>
                <a:outerShdw sx="100000" sy="100000" kx="0" ky="0" algn="b" rotWithShape="0" blurRad="16383" dist="16383" dir="2700000">
                  <a:srgbClr val="000000">
                    <a:alpha val="43137"/>
                  </a:srgbClr>
                </a:outerShdw>
              </a:effectLst>
            </a:endParaRPr>
          </a:p>
          <a:p>
            <a:pPr lvl="0" marL="117957" indent="-110093" defTabSz="393192">
              <a:lnSpc>
                <a:spcPct val="90000"/>
              </a:lnSpc>
              <a:spcBef>
                <a:spcPts val="100"/>
              </a:spcBef>
              <a:defRPr sz="1800">
                <a:solidFill>
                  <a:srgbClr val="000000"/>
                </a:solidFill>
                <a:effectLst/>
              </a:defRPr>
            </a:pPr>
            <a:endParaRPr sz="2881">
              <a:solidFill>
                <a:srgbClr val="FFFFFF"/>
              </a:solidFill>
              <a:effectLst>
                <a:outerShdw sx="100000" sy="100000" kx="0" ky="0" algn="b" rotWithShape="0" blurRad="16383" dist="16383" dir="2700000">
                  <a:srgbClr val="000000">
                    <a:alpha val="43137"/>
                  </a:srgbClr>
                </a:outerShdw>
              </a:effectLst>
            </a:endParaRPr>
          </a:p>
          <a:p>
            <a:pPr lvl="0" marL="117957" indent="-110093" defTabSz="393192">
              <a:lnSpc>
                <a:spcPct val="90000"/>
              </a:lnSpc>
              <a:spcBef>
                <a:spcPts val="2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881">
                <a:solidFill>
                  <a:srgbClr val="FFFFFF"/>
                </a:solidFill>
                <a:effectLst>
                  <a:outerShdw sx="100000" sy="100000" kx="0" ky="0" algn="b" rotWithShape="0" blurRad="16383" dist="16383" dir="2700000">
                    <a:srgbClr val="000000">
                      <a:alpha val="43137"/>
                    </a:srgbClr>
                  </a:outerShdw>
                </a:effectLst>
              </a:rPr>
              <a:t>Open Source (Free!)</a:t>
            </a:r>
          </a:p>
        </p:txBody>
      </p:sp>
      <p:sp>
        <p:nvSpPr>
          <p:cNvPr id="71" name="Shape 71"/>
          <p:cNvSpPr/>
          <p:nvPr>
            <p:ph type="title"/>
          </p:nvPr>
        </p:nvSpPr>
        <p:spPr>
          <a:xfrm>
            <a:off x="202398" y="111793"/>
            <a:ext cx="7543801" cy="9144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896111">
              <a:defRPr sz="4802">
                <a:effectLst>
                  <a:outerShdw sx="100000" sy="100000" kx="0" ky="0" algn="b" rotWithShape="0" blurRad="37338" dist="37338" dir="270000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802">
                <a:solidFill>
                  <a:srgbClr val="FFFFFF"/>
                </a:solidFill>
                <a:effectLst>
                  <a:outerShdw sx="100000" sy="100000" kx="0" ky="0" algn="b" rotWithShape="0" blurRad="37338" dist="37338" dir="2700000">
                    <a:srgbClr val="000000">
                      <a:alpha val="43137"/>
                    </a:srgbClr>
                  </a:outerShdw>
                </a:effectLst>
              </a:rPr>
              <a:t>The Solution</a:t>
            </a:r>
          </a:p>
        </p:txBody>
      </p:sp>
      <p:pic>
        <p:nvPicPr>
          <p:cNvPr id="72" name="image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64821" y="111793"/>
            <a:ext cx="1660041" cy="917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image4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98000" y="3745476"/>
            <a:ext cx="4846000" cy="31125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type="body" idx="1"/>
          </p:nvPr>
        </p:nvSpPr>
        <p:spPr>
          <a:xfrm>
            <a:off x="5351295" y="1202618"/>
            <a:ext cx="3678247" cy="5378631"/>
          </a:xfrm>
          <a:prstGeom prst="rect">
            <a:avLst/>
          </a:prstGeom>
        </p:spPr>
        <p:txBody>
          <a:bodyPr/>
          <a:lstStyle/>
          <a:p>
            <a:pPr lvl="0" marL="102412" indent="-95097" defTabSz="365760">
              <a:spcBef>
                <a:spcPts val="200"/>
              </a:spcBef>
              <a:buSzTx/>
              <a:buNone/>
              <a:defRPr sz="1800">
                <a:solidFill>
                  <a:srgbClr val="000000"/>
                </a:solidFill>
                <a:effectLst/>
              </a:defRPr>
            </a:pPr>
            <a:r>
              <a:rPr sz="2680">
                <a:solidFill>
                  <a:srgbClr val="FFFFFF"/>
                </a:solidFill>
                <a:effectLst>
                  <a:outerShdw sx="100000" sy="100000" kx="0" ky="0" algn="b" rotWithShape="0" blurRad="15240" dist="15240" dir="2700000">
                    <a:srgbClr val="000000">
                      <a:alpha val="43137"/>
                    </a:srgbClr>
                  </a:outerShdw>
                </a:effectLst>
              </a:rPr>
              <a:t>Two main modules:</a:t>
            </a:r>
            <a:endParaRPr sz="2680">
              <a:solidFill>
                <a:srgbClr val="FFFFFF"/>
              </a:solidFill>
              <a:effectLst>
                <a:outerShdw sx="100000" sy="100000" kx="0" ky="0" algn="b" rotWithShape="0" blurRad="15240" dist="1524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0" marL="109728" indent="-102412" defTabSz="365760">
              <a:spcBef>
                <a:spcPts val="2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680">
                <a:solidFill>
                  <a:srgbClr val="FFFFFF"/>
                </a:solidFill>
                <a:effectLst>
                  <a:outerShdw sx="100000" sy="100000" kx="0" ky="0" algn="b" rotWithShape="0" blurRad="15240" dist="15240" dir="2700000">
                    <a:srgbClr val="000000">
                      <a:alpha val="43137"/>
                    </a:srgbClr>
                  </a:outerShdw>
                </a:effectLst>
              </a:rPr>
              <a:t>Instructor</a:t>
            </a:r>
            <a:endParaRPr sz="2680">
              <a:solidFill>
                <a:srgbClr val="FFFFFF"/>
              </a:solidFill>
              <a:effectLst>
                <a:outerShdw sx="100000" sy="100000" kx="0" ky="0" algn="b" rotWithShape="0" blurRad="15240" dist="1524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0" marL="109728" indent="-102412" defTabSz="365760">
              <a:spcBef>
                <a:spcPts val="2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680">
                <a:solidFill>
                  <a:srgbClr val="FFFFFF"/>
                </a:solidFill>
                <a:effectLst>
                  <a:outerShdw sx="100000" sy="100000" kx="0" ky="0" algn="b" rotWithShape="0" blurRad="15240" dist="15240" dir="2700000">
                    <a:srgbClr val="000000">
                      <a:alpha val="43137"/>
                    </a:srgbClr>
                  </a:outerShdw>
                </a:effectLst>
              </a:rPr>
              <a:t>Student</a:t>
            </a:r>
            <a:endParaRPr sz="2680">
              <a:solidFill>
                <a:srgbClr val="FFFFFF"/>
              </a:solidFill>
              <a:effectLst>
                <a:outerShdw sx="100000" sy="100000" kx="0" ky="0" algn="b" rotWithShape="0" blurRad="15240" dist="1524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0" marL="109728" indent="-102412" defTabSz="365760">
              <a:spcBef>
                <a:spcPts val="200"/>
              </a:spcBef>
              <a:defRPr sz="1800">
                <a:solidFill>
                  <a:srgbClr val="000000"/>
                </a:solidFill>
                <a:effectLst/>
              </a:defRPr>
            </a:pPr>
            <a:endParaRPr sz="2680">
              <a:solidFill>
                <a:srgbClr val="FFFFFF"/>
              </a:solidFill>
              <a:effectLst>
                <a:outerShdw sx="100000" sy="100000" kx="0" ky="0" algn="b" rotWithShape="0" blurRad="15240" dist="1524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0" marL="109728" indent="-102412" defTabSz="365760">
              <a:spcBef>
                <a:spcPts val="2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680">
                <a:solidFill>
                  <a:srgbClr val="FFFFFF"/>
                </a:solidFill>
                <a:effectLst>
                  <a:outerShdw sx="100000" sy="100000" kx="0" ky="0" algn="b" rotWithShape="0" blurRad="15240" dist="15240" dir="2700000">
                    <a:srgbClr val="000000">
                      <a:alpha val="43137"/>
                    </a:srgbClr>
                  </a:outerShdw>
                </a:effectLst>
              </a:rPr>
              <a:t>Technology Used </a:t>
            </a:r>
            <a:endParaRPr sz="2680">
              <a:solidFill>
                <a:srgbClr val="FFFFFF"/>
              </a:solidFill>
              <a:effectLst>
                <a:outerShdw sx="100000" sy="100000" kx="0" ky="0" algn="b" rotWithShape="0" blurRad="15240" dist="1524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1" marL="256032" indent="-102412" defTabSz="365760">
              <a:spcBef>
                <a:spcPts val="1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680">
                <a:solidFill>
                  <a:srgbClr val="FFFFFF"/>
                </a:solidFill>
                <a:effectLst>
                  <a:outerShdw sx="100000" sy="100000" kx="0" ky="0" algn="b" rotWithShape="0" blurRad="15240" dist="15240" dir="2700000">
                    <a:srgbClr val="000000">
                      <a:alpha val="43137"/>
                    </a:srgbClr>
                  </a:outerShdw>
                </a:effectLst>
              </a:rPr>
              <a:t>Python</a:t>
            </a:r>
            <a:endParaRPr sz="2680">
              <a:solidFill>
                <a:srgbClr val="FFFFFF"/>
              </a:solidFill>
              <a:effectLst>
                <a:outerShdw sx="100000" sy="100000" kx="0" ky="0" algn="b" rotWithShape="0" blurRad="15240" dist="1524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1" marL="256032" indent="-102412" defTabSz="365760">
              <a:spcBef>
                <a:spcPts val="1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680">
                <a:solidFill>
                  <a:srgbClr val="FFFFFF"/>
                </a:solidFill>
                <a:effectLst>
                  <a:outerShdw sx="100000" sy="100000" kx="0" ky="0" algn="b" rotWithShape="0" blurRad="15240" dist="15240" dir="2700000">
                    <a:srgbClr val="000000">
                      <a:alpha val="43137"/>
                    </a:srgbClr>
                  </a:outerShdw>
                </a:effectLst>
              </a:rPr>
              <a:t>Django</a:t>
            </a:r>
            <a:endParaRPr sz="2680">
              <a:solidFill>
                <a:srgbClr val="FFFFFF"/>
              </a:solidFill>
              <a:effectLst>
                <a:outerShdw sx="100000" sy="100000" kx="0" ky="0" algn="b" rotWithShape="0" blurRad="15240" dist="1524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1" marL="256032" indent="-102412" defTabSz="365760">
              <a:spcBef>
                <a:spcPts val="1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680">
                <a:solidFill>
                  <a:srgbClr val="FFFFFF"/>
                </a:solidFill>
                <a:effectLst>
                  <a:outerShdw sx="100000" sy="100000" kx="0" ky="0" algn="b" rotWithShape="0" blurRad="15240" dist="15240" dir="2700000">
                    <a:srgbClr val="000000">
                      <a:alpha val="43137"/>
                    </a:srgbClr>
                  </a:outerShdw>
                </a:effectLst>
              </a:rPr>
              <a:t>Javascript/AJAX</a:t>
            </a:r>
            <a:endParaRPr sz="2680">
              <a:solidFill>
                <a:srgbClr val="FFFFFF"/>
              </a:solidFill>
              <a:effectLst>
                <a:outerShdw sx="100000" sy="100000" kx="0" ky="0" algn="b" rotWithShape="0" blurRad="15240" dist="1524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1" marL="256032" indent="-102412" defTabSz="365760">
              <a:spcBef>
                <a:spcPts val="1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680">
                <a:solidFill>
                  <a:srgbClr val="FFFFFF"/>
                </a:solidFill>
                <a:effectLst>
                  <a:outerShdw sx="100000" sy="100000" kx="0" ky="0" algn="b" rotWithShape="0" blurRad="15240" dist="15240" dir="2700000">
                    <a:srgbClr val="000000">
                      <a:alpha val="43137"/>
                    </a:srgbClr>
                  </a:outerShdw>
                </a:effectLst>
              </a:rPr>
              <a:t>PostgresSQL</a:t>
            </a:r>
            <a:endParaRPr sz="2680">
              <a:solidFill>
                <a:srgbClr val="FFFFFF"/>
              </a:solidFill>
              <a:effectLst>
                <a:outerShdw sx="100000" sy="100000" kx="0" ky="0" algn="b" rotWithShape="0" blurRad="15240" dist="1524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0" marL="109728" indent="-102412" defTabSz="365760">
              <a:spcBef>
                <a:spcPts val="2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680">
                <a:solidFill>
                  <a:srgbClr val="FFFFFF"/>
                </a:solidFill>
                <a:effectLst>
                  <a:outerShdw sx="100000" sy="100000" kx="0" ky="0" algn="b" rotWithShape="0" blurRad="15240" dist="15240" dir="2700000">
                    <a:srgbClr val="000000">
                      <a:alpha val="43137"/>
                    </a:srgbClr>
                  </a:outerShdw>
                </a:effectLst>
              </a:rPr>
              <a:t>Server Used </a:t>
            </a:r>
            <a:endParaRPr sz="2680">
              <a:solidFill>
                <a:srgbClr val="FFFFFF"/>
              </a:solidFill>
              <a:effectLst>
                <a:outerShdw sx="100000" sy="100000" kx="0" ky="0" algn="b" rotWithShape="0" blurRad="15240" dist="1524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0" marL="109728" indent="-102412" defTabSz="365760">
              <a:spcBef>
                <a:spcPts val="200"/>
              </a:spcBef>
              <a:defRPr sz="1800">
                <a:solidFill>
                  <a:srgbClr val="000000"/>
                </a:solidFill>
                <a:effectLst/>
              </a:defRPr>
            </a:pPr>
            <a:endParaRPr sz="2680">
              <a:solidFill>
                <a:srgbClr val="FFFFFF"/>
              </a:solidFill>
              <a:effectLst>
                <a:outerShdw sx="100000" sy="100000" kx="0" ky="0" algn="b" rotWithShape="0" blurRad="15240" dist="15240" dir="270000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8" name="Shape 78"/>
          <p:cNvSpPr/>
          <p:nvPr>
            <p:ph type="title"/>
          </p:nvPr>
        </p:nvSpPr>
        <p:spPr>
          <a:xfrm>
            <a:off x="202398" y="111793"/>
            <a:ext cx="7543801" cy="9144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896111">
              <a:defRPr sz="4802">
                <a:effectLst>
                  <a:outerShdw sx="100000" sy="100000" kx="0" ky="0" algn="b" rotWithShape="0" blurRad="37338" dist="37338" dir="270000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802">
                <a:solidFill>
                  <a:srgbClr val="FFFFFF"/>
                </a:solidFill>
                <a:effectLst>
                  <a:outerShdw sx="100000" sy="100000" kx="0" ky="0" algn="b" rotWithShape="0" blurRad="37338" dist="37338" dir="2700000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</a:p>
        </p:txBody>
      </p:sp>
      <p:pic>
        <p:nvPicPr>
          <p:cNvPr id="79" name="image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64821" y="111793"/>
            <a:ext cx="1660041" cy="917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3949" y="1338703"/>
            <a:ext cx="1660041" cy="1355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9016" y="2900652"/>
            <a:ext cx="2972019" cy="998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18097" y="4105255"/>
            <a:ext cx="2794001" cy="965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3" name="pasted-image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387195" y="4065409"/>
            <a:ext cx="1786090" cy="1190727"/>
          </a:xfrm>
          <a:prstGeom prst="rect">
            <a:avLst/>
          </a:prstGeom>
          <a:ln w="12700">
            <a:miter lim="400000"/>
          </a:ln>
        </p:spPr>
      </p:pic>
      <p:pic>
        <p:nvPicPr>
          <p:cNvPr id="84" name="pasted-image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062798" y="5422538"/>
            <a:ext cx="2673399" cy="914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pasted-image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819932" y="1338703"/>
            <a:ext cx="1725421" cy="1294066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pasted-image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98570" y="5284375"/>
            <a:ext cx="1149130" cy="11907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image5.png"/>
          <p:cNvPicPr/>
          <p:nvPr/>
        </p:nvPicPr>
        <p:blipFill>
          <a:blip r:embed="rId3">
            <a:extLst/>
          </a:blip>
          <a:srcRect l="0" t="13174" r="0" b="13173"/>
          <a:stretch>
            <a:fillRect/>
          </a:stretch>
        </p:blipFill>
        <p:spPr>
          <a:xfrm>
            <a:off x="4105275" y="1279525"/>
            <a:ext cx="4727575" cy="5222876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Shape 91"/>
          <p:cNvSpPr/>
          <p:nvPr>
            <p:ph type="title"/>
          </p:nvPr>
        </p:nvSpPr>
        <p:spPr>
          <a:xfrm>
            <a:off x="341247" y="228600"/>
            <a:ext cx="7543801" cy="9144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896111">
              <a:defRPr sz="4802">
                <a:effectLst>
                  <a:outerShdw sx="100000" sy="100000" kx="0" ky="0" algn="b" rotWithShape="0" blurRad="37338" dist="37338" dir="270000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802">
                <a:solidFill>
                  <a:srgbClr val="FFFFFF"/>
                </a:solidFill>
                <a:effectLst>
                  <a:outerShdw sx="100000" sy="100000" kx="0" ky="0" algn="b" rotWithShape="0" blurRad="37338" dist="37338" dir="2700000">
                    <a:srgbClr val="000000">
                      <a:alpha val="43137"/>
                    </a:srgbClr>
                  </a:outerShdw>
                </a:effectLst>
              </a:rPr>
              <a:t>Instructor</a:t>
            </a:r>
          </a:p>
        </p:txBody>
      </p:sp>
      <p:pic>
        <p:nvPicPr>
          <p:cNvPr id="92" name="image2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4821" y="111793"/>
            <a:ext cx="1660041" cy="917576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Shape 93"/>
          <p:cNvSpPr/>
          <p:nvPr/>
        </p:nvSpPr>
        <p:spPr>
          <a:xfrm>
            <a:off x="269515" y="1805423"/>
            <a:ext cx="3667491" cy="4685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marL="109728" indent="-102412" defTabSz="365760">
              <a:spcBef>
                <a:spcPts val="200"/>
              </a:spcBef>
              <a:buSzPct val="60000"/>
              <a:buFont typeface="Wingdings"/>
              <a:buChar char=""/>
            </a:pPr>
            <a:r>
              <a:rPr sz="2680">
                <a:solidFill>
                  <a:srgbClr val="FFFFFF"/>
                </a:solidFill>
                <a:effectLst>
                  <a:outerShdw sx="100000" sy="100000" kx="0" ky="0" algn="b" rotWithShape="0" blurRad="15240" dist="15240" dir="2700000">
                    <a:srgbClr val="000000">
                      <a:alpha val="43137"/>
                    </a:srgbClr>
                  </a:outerShdw>
                </a:effectLst>
              </a:rPr>
              <a:t>Create Questions in seconds</a:t>
            </a:r>
            <a:endParaRPr sz="2680">
              <a:solidFill>
                <a:srgbClr val="FFFFFF"/>
              </a:solidFill>
              <a:effectLst>
                <a:outerShdw sx="100000" sy="100000" kx="0" ky="0" algn="b" rotWithShape="0" blurRad="15240" dist="1524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0" marL="109728" indent="-102412" defTabSz="365760">
              <a:spcBef>
                <a:spcPts val="200"/>
              </a:spcBef>
              <a:buSzPct val="60000"/>
              <a:buFont typeface="Wingdings"/>
              <a:buChar char=""/>
            </a:pPr>
            <a:endParaRPr sz="2680">
              <a:solidFill>
                <a:srgbClr val="FFFFFF"/>
              </a:solidFill>
              <a:effectLst>
                <a:outerShdw sx="100000" sy="100000" kx="0" ky="0" algn="b" rotWithShape="0" blurRad="15240" dist="1524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0" marL="109728" indent="-102412" defTabSz="365760">
              <a:spcBef>
                <a:spcPts val="200"/>
              </a:spcBef>
              <a:buSzPct val="60000"/>
              <a:buFont typeface="Wingdings"/>
              <a:buChar char=""/>
            </a:pPr>
            <a:r>
              <a:rPr sz="2680">
                <a:solidFill>
                  <a:srgbClr val="FFFFFF"/>
                </a:solidFill>
                <a:effectLst>
                  <a:outerShdw sx="100000" sy="100000" kx="0" ky="0" algn="b" rotWithShape="0" blurRad="15240" dist="15240" dir="2700000">
                    <a:srgbClr val="000000">
                      <a:alpha val="43137"/>
                    </a:srgbClr>
                  </a:outerShdw>
                </a:effectLst>
              </a:rPr>
              <a:t>LaTex Supported</a:t>
            </a:r>
            <a:endParaRPr sz="2680">
              <a:solidFill>
                <a:srgbClr val="FFFFFF"/>
              </a:solidFill>
              <a:effectLst>
                <a:outerShdw sx="100000" sy="100000" kx="0" ky="0" algn="b" rotWithShape="0" blurRad="15240" dist="1524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0" marL="109728" indent="-102412" defTabSz="365760">
              <a:spcBef>
                <a:spcPts val="200"/>
              </a:spcBef>
              <a:buSzPct val="60000"/>
              <a:buFont typeface="Wingdings"/>
              <a:buChar char=""/>
            </a:pPr>
            <a:endParaRPr sz="2680">
              <a:solidFill>
                <a:srgbClr val="FFFFFF"/>
              </a:solidFill>
              <a:effectLst>
                <a:outerShdw sx="100000" sy="100000" kx="0" ky="0" algn="b" rotWithShape="0" blurRad="15240" dist="1524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0" marL="109728" indent="-102412" defTabSz="365760">
              <a:spcBef>
                <a:spcPts val="200"/>
              </a:spcBef>
              <a:buSzPct val="60000"/>
              <a:buFont typeface="Wingdings"/>
              <a:buChar char=""/>
            </a:pPr>
            <a:r>
              <a:rPr sz="2680">
                <a:solidFill>
                  <a:srgbClr val="FFFFFF"/>
                </a:solidFill>
                <a:effectLst>
                  <a:outerShdw sx="100000" sy="100000" kx="0" ky="0" algn="b" rotWithShape="0" blurRad="15240" dist="15240" dir="2700000">
                    <a:srgbClr val="000000">
                      <a:alpha val="43137"/>
                    </a:srgbClr>
                  </a:outerShdw>
                </a:effectLst>
              </a:rPr>
              <a:t>Real-Time Data Analysis</a:t>
            </a:r>
            <a:endParaRPr sz="840">
              <a:solidFill>
                <a:srgbClr val="FFFFFF"/>
              </a:solidFill>
              <a:effectLst>
                <a:outerShdw sx="100000" sy="100000" kx="0" ky="0" algn="b" rotWithShape="0" blurRad="15240" dist="1524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0" marL="109728" indent="-102412" defTabSz="365760">
              <a:spcBef>
                <a:spcPts val="200"/>
              </a:spcBef>
              <a:buSzPct val="60000"/>
              <a:buFont typeface="Wingdings"/>
              <a:buChar char=""/>
            </a:pPr>
            <a:endParaRPr sz="1120">
              <a:solidFill>
                <a:srgbClr val="FFFFFF"/>
              </a:solidFill>
              <a:effectLst>
                <a:outerShdw sx="100000" sy="100000" kx="0" ky="0" algn="b" rotWithShape="0" blurRad="15240" dist="1524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0" marL="109728" indent="-102412" defTabSz="365760">
              <a:spcBef>
                <a:spcPts val="200"/>
              </a:spcBef>
              <a:buSzPct val="60000"/>
              <a:buFont typeface="Wingdings"/>
              <a:buChar char=""/>
            </a:pPr>
            <a:endParaRPr sz="1120">
              <a:solidFill>
                <a:srgbClr val="FFFFFF"/>
              </a:solidFill>
              <a:effectLst>
                <a:outerShdw sx="100000" sy="100000" kx="0" ky="0" algn="b" rotWithShape="0" blurRad="15240" dist="1524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0" marL="109728" indent="-102412" defTabSz="365760">
              <a:spcBef>
                <a:spcPts val="200"/>
              </a:spcBef>
              <a:buSzPct val="60000"/>
              <a:buFont typeface="Wingdings"/>
              <a:buChar char=""/>
            </a:pPr>
            <a:endParaRPr sz="1120">
              <a:solidFill>
                <a:srgbClr val="FFFFFF"/>
              </a:solidFill>
              <a:effectLst>
                <a:outerShdw sx="100000" sy="100000" kx="0" ky="0" algn="b" rotWithShape="0" blurRad="15240" dist="1524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0" marL="109728" indent="-102412" defTabSz="365760">
              <a:spcBef>
                <a:spcPts val="200"/>
              </a:spcBef>
              <a:buSzPct val="60000"/>
              <a:buFont typeface="Wingdings"/>
              <a:buChar char=""/>
            </a:pPr>
            <a:endParaRPr sz="1120">
              <a:solidFill>
                <a:srgbClr val="FFFFFF"/>
              </a:solidFill>
              <a:effectLst>
                <a:outerShdw sx="100000" sy="100000" kx="0" ky="0" algn="b" rotWithShape="0" blurRad="15240" dist="1524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0" marL="109728" indent="-102412" defTabSz="365760">
              <a:spcBef>
                <a:spcPts val="200"/>
              </a:spcBef>
              <a:buSzPct val="60000"/>
              <a:buFont typeface="Wingdings"/>
              <a:buChar char=""/>
            </a:pPr>
            <a:endParaRPr sz="1120">
              <a:solidFill>
                <a:srgbClr val="FFFFFF"/>
              </a:solidFill>
              <a:effectLst>
                <a:outerShdw sx="100000" sy="100000" kx="0" ky="0" algn="b" rotWithShape="0" blurRad="15240" dist="1524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0" marL="109728" indent="-102412" defTabSz="365760">
              <a:spcBef>
                <a:spcPts val="200"/>
              </a:spcBef>
              <a:buSzPct val="60000"/>
              <a:buFont typeface="Wingdings"/>
              <a:buChar char=""/>
            </a:pPr>
            <a:endParaRPr sz="1120">
              <a:solidFill>
                <a:srgbClr val="FFFFFF"/>
              </a:solidFill>
              <a:effectLst>
                <a:outerShdw sx="100000" sy="100000" kx="0" ky="0" algn="b" rotWithShape="0" blurRad="15240" dist="15240" dir="2700000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type="title"/>
          </p:nvPr>
        </p:nvSpPr>
        <p:spPr>
          <a:xfrm>
            <a:off x="341247" y="228600"/>
            <a:ext cx="7543801" cy="9144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896111">
              <a:defRPr sz="4802">
                <a:effectLst>
                  <a:outerShdw sx="100000" sy="100000" kx="0" ky="0" algn="b" rotWithShape="0" blurRad="37338" dist="37338" dir="270000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802">
                <a:solidFill>
                  <a:srgbClr val="FFFFFF"/>
                </a:solidFill>
                <a:effectLst>
                  <a:outerShdw sx="100000" sy="100000" kx="0" ky="0" algn="b" rotWithShape="0" blurRad="37338" dist="37338" dir="2700000">
                    <a:srgbClr val="000000">
                      <a:alpha val="43137"/>
                    </a:srgbClr>
                  </a:outerShdw>
                </a:effectLst>
              </a:rPr>
              <a:t>Database Schema</a:t>
            </a:r>
          </a:p>
        </p:txBody>
      </p:sp>
      <p:pic>
        <p:nvPicPr>
          <p:cNvPr id="98" name="image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64821" y="111793"/>
            <a:ext cx="1660041" cy="917576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99" name="Table 99"/>
          <p:cNvGraphicFramePr/>
          <p:nvPr/>
        </p:nvGraphicFramePr>
        <p:xfrm>
          <a:off x="6829003" y="4862488"/>
          <a:ext cx="2123059" cy="237744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123058"/>
              </a:tblGrid>
              <a:tr h="435409">
                <a:tc>
                  <a:txBody>
                    <a:bodyPr/>
                    <a:lstStyle/>
                    <a:p>
                      <a:pPr lvl="0" defTabSz="914400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AssessmentData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vl="0" defTabSz="914400">
                        <a:defRPr b="0" i="0" sz="1800"/>
                      </a:pPr>
                      <a:r>
                        <a:rPr b="1" i="1"/>
                        <a:t>QuestionNo</a:t>
                      </a:r>
                      <a:endParaRPr b="1" i="1"/>
                    </a:p>
                    <a:p>
                      <a:pPr lvl="0" defTabSz="914400">
                        <a:defRPr b="0" i="0" sz="1800"/>
                      </a:pPr>
                      <a:r>
                        <a:rPr b="1" i="1"/>
                        <a:t>QuestionData</a:t>
                      </a:r>
                      <a:endParaRPr b="1" i="1"/>
                    </a:p>
                    <a:p>
                      <a:pPr lvl="0" defTabSz="914400">
                        <a:defRPr b="0" i="0" sz="1800"/>
                      </a:pPr>
                      <a:r>
                        <a:rPr b="1" i="1"/>
                        <a:t>ChoiceA…ChoiceE</a:t>
                      </a:r>
                      <a:endParaRPr b="1" i="1"/>
                    </a:p>
                    <a:p>
                      <a:pPr lvl="0" defTabSz="914400">
                        <a:defRPr b="0" i="0" sz="1800"/>
                      </a:pPr>
                      <a:r>
                        <a:rPr b="1" i="1"/>
                        <a:t>QuestionType</a:t>
                      </a:r>
                      <a:endParaRPr b="1" i="1"/>
                    </a:p>
                    <a:p>
                      <a:pPr lvl="0" defTabSz="914400">
                        <a:defRPr b="0" i="0" sz="1800"/>
                      </a:pPr>
                      <a:r>
                        <a:rPr b="1" i="1"/>
                        <a:t>QuestionAnswer</a:t>
                      </a:r>
                      <a:endParaRPr b="1" i="1"/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00" name="Table 100"/>
          <p:cNvGraphicFramePr/>
          <p:nvPr/>
        </p:nvGraphicFramePr>
        <p:xfrm>
          <a:off x="4396975" y="4702278"/>
          <a:ext cx="1515708" cy="112667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515708"/>
              </a:tblGrid>
              <a:tr h="429478">
                <a:tc>
                  <a:txBody>
                    <a:bodyPr/>
                    <a:lstStyle/>
                    <a:p>
                      <a:pPr lvl="0" defTabSz="914400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Assessment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697192">
                <a:tc>
                  <a:txBody>
                    <a:bodyPr/>
                    <a:lstStyle/>
                    <a:p>
                      <a:pPr lvl="0" defTabSz="914400">
                        <a:defRPr b="0" i="0" sz="1800"/>
                      </a:pPr>
                      <a:r>
                        <a:rPr b="1" i="1"/>
                        <a:t>Name</a:t>
                      </a:r>
                      <a:endParaRPr b="1" i="1"/>
                    </a:p>
                    <a:p>
                      <a:pPr lvl="0" defTabSz="914400">
                        <a:defRPr b="0" i="0" sz="1800"/>
                      </a:pPr>
                      <a:r>
                        <a:rPr b="1" i="1"/>
                        <a:t>PostDate</a:t>
                      </a:r>
                      <a:endParaRPr b="1" i="1"/>
                    </a:p>
                    <a:p>
                      <a:pPr lvl="0" defTabSz="914400">
                        <a:defRPr b="0" i="0" sz="1800"/>
                      </a:pPr>
                      <a:r>
                        <a:rPr b="1" i="1"/>
                        <a:t>Post</a:t>
                      </a:r>
                      <a:endParaRPr b="1" i="1"/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01" name="Table 101"/>
          <p:cNvGraphicFramePr/>
          <p:nvPr/>
        </p:nvGraphicFramePr>
        <p:xfrm>
          <a:off x="2370703" y="4488374"/>
          <a:ext cx="1061139" cy="155448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061138"/>
              </a:tblGrid>
              <a:tr h="640079">
                <a:tc>
                  <a:txBody>
                    <a:bodyPr/>
                    <a:lstStyle/>
                    <a:p>
                      <a:pPr lvl="0" defTabSz="914400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Courses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914399">
                <a:tc>
                  <a:txBody>
                    <a:bodyPr/>
                    <a:lstStyle/>
                    <a:p>
                      <a:pPr lvl="0" defTabSz="914400">
                        <a:defRPr b="0" i="0" sz="1800"/>
                      </a:pPr>
                      <a:r>
                        <a:rPr b="1" i="1"/>
                        <a:t>Name</a:t>
                      </a:r>
                      <a:endParaRPr b="1" i="1"/>
                    </a:p>
                    <a:p>
                      <a:pPr lvl="0" defTabSz="914400">
                        <a:defRPr b="0" i="0" sz="1800"/>
                      </a:pPr>
                      <a:r>
                        <a:rPr b="1" i="1"/>
                        <a:t>Code</a:t>
                      </a:r>
                      <a:endParaRPr b="1" i="1"/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02" name="Table 102"/>
          <p:cNvGraphicFramePr/>
          <p:nvPr/>
        </p:nvGraphicFramePr>
        <p:xfrm>
          <a:off x="7316736" y="1689405"/>
          <a:ext cx="1136623" cy="155448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136622"/>
              </a:tblGrid>
              <a:tr h="961866">
                <a:tc>
                  <a:txBody>
                    <a:bodyPr/>
                    <a:lstStyle/>
                    <a:p>
                      <a:pPr lvl="0" defTabSz="914400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Student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  <a:p>
                      <a:pPr lvl="0" defTabSz="914400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Answer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592612">
                <a:tc>
                  <a:txBody>
                    <a:bodyPr/>
                    <a:lstStyle/>
                    <a:p>
                      <a:pPr lvl="0" defTabSz="914400">
                        <a:defRPr b="0" i="0" sz="1800"/>
                      </a:pPr>
                      <a:r>
                        <a:rPr b="1" i="1"/>
                        <a:t>Answer</a:t>
                      </a:r>
                      <a:endParaRPr b="1" i="1"/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03" name="Shape 103"/>
          <p:cNvSpPr/>
          <p:nvPr/>
        </p:nvSpPr>
        <p:spPr>
          <a:xfrm>
            <a:off x="7885082" y="3243884"/>
            <a:ext cx="1" cy="1567180"/>
          </a:xfrm>
          <a:prstGeom prst="line">
            <a:avLst/>
          </a:prstGeom>
          <a:ln w="1270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4" name="Shape 104"/>
          <p:cNvSpPr/>
          <p:nvPr/>
        </p:nvSpPr>
        <p:spPr>
          <a:xfrm flipH="1">
            <a:off x="5899982" y="5265613"/>
            <a:ext cx="924305" cy="1"/>
          </a:xfrm>
          <a:prstGeom prst="line">
            <a:avLst/>
          </a:prstGeom>
          <a:ln w="1270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5" name="Shape 105"/>
          <p:cNvSpPr/>
          <p:nvPr/>
        </p:nvSpPr>
        <p:spPr>
          <a:xfrm flipH="1">
            <a:off x="3431842" y="5265613"/>
            <a:ext cx="952434" cy="1"/>
          </a:xfrm>
          <a:prstGeom prst="line">
            <a:avLst/>
          </a:prstGeom>
          <a:ln w="1270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graphicFrame>
        <p:nvGraphicFramePr>
          <p:cNvPr id="106" name="Table 106"/>
          <p:cNvGraphicFramePr/>
          <p:nvPr/>
        </p:nvGraphicFramePr>
        <p:xfrm>
          <a:off x="2181312" y="1689405"/>
          <a:ext cx="1439923" cy="142066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439922"/>
              </a:tblGrid>
              <a:tr h="584977">
                <a:tc>
                  <a:txBody>
                    <a:bodyPr/>
                    <a:lstStyle/>
                    <a:p>
                      <a:pPr lvl="0" defTabSz="914400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Enrollment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835682">
                <a:tc>
                  <a:txBody>
                    <a:bodyPr/>
                    <a:lstStyle/>
                    <a:p>
                      <a:pPr lvl="0" defTabSz="914400">
                        <a:defRPr b="0" i="0" sz="1800"/>
                      </a:pPr>
                      <a:r>
                        <a:rPr b="1" i="1"/>
                        <a:t/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07" name="Table 107"/>
          <p:cNvGraphicFramePr/>
          <p:nvPr/>
        </p:nvGraphicFramePr>
        <p:xfrm>
          <a:off x="345849" y="1739982"/>
          <a:ext cx="1140086" cy="142066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140085"/>
              </a:tblGrid>
              <a:tr h="584977">
                <a:tc>
                  <a:txBody>
                    <a:bodyPr/>
                    <a:lstStyle/>
                    <a:p>
                      <a:pPr lvl="0" defTabSz="914400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Students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835682">
                <a:tc>
                  <a:txBody>
                    <a:bodyPr/>
                    <a:lstStyle/>
                    <a:p>
                      <a:pPr lvl="0" defTabSz="914400">
                        <a:defRPr b="0" i="0" sz="1800"/>
                      </a:pPr>
                      <a:r>
                        <a:rPr b="1" i="1"/>
                        <a:t>Student Number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11" name="Shape 111"/>
          <p:cNvSpPr/>
          <p:nvPr/>
        </p:nvSpPr>
        <p:spPr>
          <a:xfrm>
            <a:off x="2900210" y="3137205"/>
            <a:ext cx="2429" cy="1325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1270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 lvl="0"/>
          </a:p>
        </p:txBody>
      </p:sp>
      <p:sp>
        <p:nvSpPr>
          <p:cNvPr id="109" name="Shape 109"/>
          <p:cNvSpPr/>
          <p:nvPr/>
        </p:nvSpPr>
        <p:spPr>
          <a:xfrm>
            <a:off x="3621234" y="2399736"/>
            <a:ext cx="3695502" cy="1"/>
          </a:xfrm>
          <a:prstGeom prst="line">
            <a:avLst/>
          </a:prstGeom>
          <a:ln w="1270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0" name="Shape 110"/>
          <p:cNvSpPr/>
          <p:nvPr/>
        </p:nvSpPr>
        <p:spPr>
          <a:xfrm flipH="1">
            <a:off x="1485936" y="2399736"/>
            <a:ext cx="695377" cy="1"/>
          </a:xfrm>
          <a:prstGeom prst="line">
            <a:avLst/>
          </a:prstGeom>
          <a:ln w="1270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title"/>
          </p:nvPr>
        </p:nvSpPr>
        <p:spPr>
          <a:xfrm>
            <a:off x="341247" y="228600"/>
            <a:ext cx="7543801" cy="9144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896111">
              <a:defRPr sz="4802">
                <a:effectLst>
                  <a:outerShdw sx="100000" sy="100000" kx="0" ky="0" algn="b" rotWithShape="0" blurRad="37338" dist="37338" dir="270000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802">
                <a:solidFill>
                  <a:srgbClr val="FFFFFF"/>
                </a:solidFill>
                <a:effectLst>
                  <a:outerShdw sx="100000" sy="100000" kx="0" ky="0" algn="b" rotWithShape="0" blurRad="37338" dist="37338" dir="2700000">
                    <a:srgbClr val="000000">
                      <a:alpha val="43137"/>
                    </a:srgbClr>
                  </a:outerShdw>
                </a:effectLst>
              </a:rPr>
              <a:t>Instructor Demo</a:t>
            </a:r>
          </a:p>
        </p:txBody>
      </p:sp>
      <p:pic>
        <p:nvPicPr>
          <p:cNvPr id="116" name="image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64821" y="111793"/>
            <a:ext cx="1660041" cy="917576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5318237" y="2090719"/>
            <a:ext cx="2913160" cy="415291"/>
          </a:xfrm>
          <a:prstGeom prst="rect">
            <a:avLst/>
          </a:prstGeom>
          <a:solidFill>
            <a:srgbClr val="FFFFFF"/>
          </a:solidFill>
          <a:ln w="19050">
            <a:solidFill>
              <a:srgbClr val="629DD1"/>
            </a:solidFill>
          </a:ln>
          <a:effectLst>
            <a:outerShdw sx="100000" sy="100000" kx="0" ky="0" algn="b" rotWithShape="0" blurRad="76200" dist="38100" dir="5400000">
              <a:srgbClr val="000000">
                <a:alpha val="6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t>Manage Course Enrollment</a:t>
            </a:r>
          </a:p>
        </p:txBody>
      </p:sp>
      <p:sp>
        <p:nvSpPr>
          <p:cNvPr id="118" name="Shape 118"/>
          <p:cNvSpPr/>
          <p:nvPr/>
        </p:nvSpPr>
        <p:spPr>
          <a:xfrm>
            <a:off x="6005041" y="4220528"/>
            <a:ext cx="1539551" cy="415291"/>
          </a:xfrm>
          <a:prstGeom prst="rect">
            <a:avLst/>
          </a:prstGeom>
          <a:solidFill>
            <a:srgbClr val="FFFFFF"/>
          </a:solidFill>
          <a:ln w="19050">
            <a:solidFill>
              <a:srgbClr val="629DD1"/>
            </a:solidFill>
          </a:ln>
          <a:effectLst>
            <a:outerShdw sx="100000" sy="100000" kx="0" ky="0" algn="b" rotWithShape="0" blurRad="76200" dist="38100" dir="5400000">
              <a:srgbClr val="000000">
                <a:alpha val="6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t>Data Analysis</a:t>
            </a:r>
          </a:p>
        </p:txBody>
      </p:sp>
      <p:sp>
        <p:nvSpPr>
          <p:cNvPr id="119" name="Shape 119"/>
          <p:cNvSpPr/>
          <p:nvPr/>
        </p:nvSpPr>
        <p:spPr>
          <a:xfrm>
            <a:off x="4877891" y="3163199"/>
            <a:ext cx="3793851" cy="415291"/>
          </a:xfrm>
          <a:prstGeom prst="rect">
            <a:avLst/>
          </a:prstGeom>
          <a:solidFill>
            <a:srgbClr val="FFFFFF"/>
          </a:solidFill>
          <a:ln w="19050">
            <a:solidFill>
              <a:srgbClr val="629DD1"/>
            </a:solidFill>
          </a:ln>
          <a:effectLst>
            <a:outerShdw sx="100000" sy="100000" kx="0" ky="0" algn="b" rotWithShape="0" blurRad="76200" dist="38100" dir="5400000">
              <a:srgbClr val="000000">
                <a:alpha val="6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t>Assessment - Posting, Effective Date</a:t>
            </a:r>
          </a:p>
        </p:txBody>
      </p:sp>
      <p:sp>
        <p:nvSpPr>
          <p:cNvPr id="120" name="Shape 120"/>
          <p:cNvSpPr/>
          <p:nvPr/>
        </p:nvSpPr>
        <p:spPr>
          <a:xfrm>
            <a:off x="6016203" y="5277858"/>
            <a:ext cx="1517227" cy="415291"/>
          </a:xfrm>
          <a:prstGeom prst="rect">
            <a:avLst/>
          </a:prstGeom>
          <a:solidFill>
            <a:srgbClr val="FFFFFF"/>
          </a:solidFill>
          <a:ln w="19050">
            <a:solidFill>
              <a:srgbClr val="629DD1"/>
            </a:solidFill>
          </a:ln>
          <a:effectLst>
            <a:outerShdw sx="100000" sy="100000" kx="0" ky="0" algn="b" rotWithShape="0" blurRad="76200" dist="38100" dir="5400000">
              <a:srgbClr val="000000">
                <a:alpha val="6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t>InClass Mode</a:t>
            </a:r>
          </a:p>
        </p:txBody>
      </p:sp>
      <p:pic>
        <p:nvPicPr>
          <p:cNvPr id="121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0238" y="1578835"/>
            <a:ext cx="4569575" cy="46261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body" idx="1"/>
          </p:nvPr>
        </p:nvSpPr>
        <p:spPr>
          <a:xfrm>
            <a:off x="429397" y="698800"/>
            <a:ext cx="6935425" cy="3657600"/>
          </a:xfrm>
          <a:prstGeom prst="rect">
            <a:avLst/>
          </a:prstGeom>
        </p:spPr>
        <p:txBody>
          <a:bodyPr/>
          <a:lstStyle/>
          <a:p>
            <a:pPr lvl="0" marL="310895" indent="-292607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Visit</a:t>
            </a: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course</a:t>
            </a: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page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38100" dist="3810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0" marL="310895" indent="-292607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Answer</a:t>
            </a: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questions</a:t>
            </a: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with</a:t>
            </a: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classmates</a:t>
            </a: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together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38100" dist="3810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0" marL="310895" indent="-292607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Review questions and answers after class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38100" dist="3810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0" marL="310895" indent="-292607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Student data structure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38100" dist="3810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1" marL="680506" indent="-296458">
              <a:defRPr sz="1800">
                <a:solidFill>
                  <a:srgbClr val="000000"/>
                </a:solidFill>
                <a:effectLst/>
              </a:defRPr>
            </a:pPr>
            <a:r>
              <a:rPr sz="22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Student number</a:t>
            </a:r>
            <a:endParaRPr sz="1900">
              <a:solidFill>
                <a:srgbClr val="FFFFFF"/>
              </a:solidFill>
              <a:effectLst>
                <a:outerShdw sx="100000" sy="100000" kx="0" ky="0" algn="b" rotWithShape="0" blurRad="38100" dist="3810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1" marL="680506" indent="-296458">
              <a:defRPr sz="1800">
                <a:solidFill>
                  <a:srgbClr val="000000"/>
                </a:solidFill>
                <a:effectLst/>
              </a:defRPr>
            </a:pPr>
            <a:r>
              <a:rPr sz="22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Student answer</a:t>
            </a:r>
          </a:p>
        </p:txBody>
      </p:sp>
      <p:sp>
        <p:nvSpPr>
          <p:cNvPr id="126" name="Shape 126"/>
          <p:cNvSpPr/>
          <p:nvPr>
            <p:ph type="title"/>
          </p:nvPr>
        </p:nvSpPr>
        <p:spPr>
          <a:xfrm>
            <a:off x="150223" y="114968"/>
            <a:ext cx="7543801" cy="9144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896111">
              <a:defRPr sz="4802">
                <a:effectLst>
                  <a:outerShdw sx="100000" sy="100000" kx="0" ky="0" algn="b" rotWithShape="0" blurRad="37338" dist="37338" dir="270000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802">
                <a:solidFill>
                  <a:srgbClr val="FFFFFF"/>
                </a:solidFill>
                <a:effectLst>
                  <a:outerShdw sx="100000" sy="100000" kx="0" ky="0" algn="b" rotWithShape="0" blurRad="37338" dist="37338" dir="2700000">
                    <a:srgbClr val="000000">
                      <a:alpha val="43137"/>
                    </a:srgbClr>
                  </a:outerShdw>
                </a:effectLst>
              </a:rPr>
              <a:t>Student</a:t>
            </a:r>
          </a:p>
        </p:txBody>
      </p:sp>
      <p:pic>
        <p:nvPicPr>
          <p:cNvPr id="127" name="image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64821" y="111793"/>
            <a:ext cx="1660041" cy="917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image6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7223" y="4280568"/>
            <a:ext cx="4197118" cy="21616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image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75488" y="4280568"/>
            <a:ext cx="3178667" cy="2161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body" idx="1"/>
          </p:nvPr>
        </p:nvSpPr>
        <p:spPr>
          <a:xfrm>
            <a:off x="4605585" y="1591115"/>
            <a:ext cx="4778512" cy="2964811"/>
          </a:xfrm>
          <a:prstGeom prst="rect">
            <a:avLst/>
          </a:prstGeom>
        </p:spPr>
        <p:txBody>
          <a:bodyPr/>
          <a:lstStyle/>
          <a:p>
            <a:pPr lvl="0" marL="202996" indent="-189463" defTabSz="676655">
              <a:spcBef>
                <a:spcPts val="3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220">
                <a:solidFill>
                  <a:srgbClr val="FFFFFF"/>
                </a:solidFill>
                <a:effectLst>
                  <a:outerShdw sx="100000" sy="100000" kx="0" ky="0" algn="b" rotWithShape="0" blurRad="28194" dist="28194" dir="2700000">
                    <a:srgbClr val="000000">
                      <a:alpha val="43137"/>
                    </a:srgbClr>
                  </a:outerShdw>
                </a:effectLst>
              </a:rPr>
              <a:t>Student’s Answers - Real Time Update</a:t>
            </a:r>
            <a:endParaRPr sz="2220">
              <a:solidFill>
                <a:srgbClr val="FFFFFF"/>
              </a:solidFill>
              <a:effectLst>
                <a:outerShdw sx="100000" sy="100000" kx="0" ky="0" algn="b" rotWithShape="0" blurRad="28194" dist="28194" dir="2700000">
                  <a:srgbClr val="000000">
                    <a:alpha val="43137"/>
                  </a:srgbClr>
                </a:outerShdw>
              </a:effectLst>
            </a:endParaRPr>
          </a:p>
          <a:p>
            <a:pPr lvl="0" marL="202996" indent="-189463" defTabSz="676655">
              <a:spcBef>
                <a:spcPts val="3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220">
                <a:solidFill>
                  <a:srgbClr val="FFFFFF"/>
                </a:solidFill>
                <a:effectLst>
                  <a:outerShdw sx="100000" sy="100000" kx="0" ky="0" algn="b" rotWithShape="0" blurRad="28194" dist="28194" dir="2700000">
                    <a:srgbClr val="000000">
                      <a:alpha val="43137"/>
                    </a:srgbClr>
                  </a:outerShdw>
                </a:effectLst>
              </a:rPr>
              <a:t>Instructor can see the answer summary </a:t>
            </a:r>
            <a:endParaRPr sz="2220">
              <a:solidFill>
                <a:srgbClr val="FFFFFF"/>
              </a:solidFill>
              <a:effectLst>
                <a:outerShdw sx="100000" sy="100000" kx="0" ky="0" algn="b" rotWithShape="0" blurRad="28194" dist="28194" dir="2700000">
                  <a:srgbClr val="000000">
                    <a:alpha val="43137"/>
                  </a:srgbClr>
                </a:outerShdw>
              </a:effectLst>
            </a:endParaRPr>
          </a:p>
          <a:p>
            <a:pPr lvl="1" marL="473659" indent="-189463" defTabSz="676655">
              <a:spcBef>
                <a:spcPts val="3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220">
                <a:solidFill>
                  <a:srgbClr val="FFFFFF"/>
                </a:solidFill>
                <a:effectLst>
                  <a:outerShdw sx="100000" sy="100000" kx="0" ky="0" algn="b" rotWithShape="0" blurRad="28194" dist="28194" dir="2700000">
                    <a:srgbClr val="000000">
                      <a:alpha val="43137"/>
                    </a:srgbClr>
                  </a:outerShdw>
                </a:effectLst>
              </a:rPr>
              <a:t>How many answered</a:t>
            </a:r>
            <a:endParaRPr sz="2220">
              <a:solidFill>
                <a:srgbClr val="FFFFFF"/>
              </a:solidFill>
              <a:effectLst>
                <a:outerShdw sx="100000" sy="100000" kx="0" ky="0" algn="b" rotWithShape="0" blurRad="28194" dist="28194" dir="2700000">
                  <a:srgbClr val="000000">
                    <a:alpha val="43137"/>
                  </a:srgbClr>
                </a:outerShdw>
              </a:effectLst>
            </a:endParaRPr>
          </a:p>
          <a:p>
            <a:pPr lvl="1" marL="473659" indent="-189463" defTabSz="676655">
              <a:spcBef>
                <a:spcPts val="3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220">
                <a:solidFill>
                  <a:srgbClr val="FFFFFF"/>
                </a:solidFill>
                <a:effectLst>
                  <a:outerShdw sx="100000" sy="100000" kx="0" ky="0" algn="b" rotWithShape="0" blurRad="28194" dist="28194" dir="2700000">
                    <a:srgbClr val="000000">
                      <a:alpha val="43137"/>
                    </a:srgbClr>
                  </a:outerShdw>
                </a:effectLst>
              </a:rPr>
              <a:t>Which answer been most answered</a:t>
            </a:r>
          </a:p>
        </p:txBody>
      </p:sp>
      <p:sp>
        <p:nvSpPr>
          <p:cNvPr id="132" name="Shape 132"/>
          <p:cNvSpPr/>
          <p:nvPr>
            <p:ph type="title"/>
          </p:nvPr>
        </p:nvSpPr>
        <p:spPr>
          <a:xfrm>
            <a:off x="184572" y="248355"/>
            <a:ext cx="7543801" cy="9144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896111">
              <a:defRPr sz="4802">
                <a:effectLst>
                  <a:outerShdw sx="100000" sy="100000" kx="0" ky="0" algn="b" rotWithShape="0" blurRad="37338" dist="37338" dir="270000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802">
                <a:solidFill>
                  <a:srgbClr val="FFFFFF"/>
                </a:solidFill>
                <a:effectLst>
                  <a:outerShdw sx="100000" sy="100000" kx="0" ky="0" algn="b" rotWithShape="0" blurRad="37338" dist="37338" dir="2700000">
                    <a:srgbClr val="000000">
                      <a:alpha val="43137"/>
                    </a:srgbClr>
                  </a:outerShdw>
                </a:effectLst>
              </a:rPr>
              <a:t>Student Answer Analysis	</a:t>
            </a:r>
          </a:p>
        </p:txBody>
      </p:sp>
      <p:pic>
        <p:nvPicPr>
          <p:cNvPr id="133" name="image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64821" y="111793"/>
            <a:ext cx="1660041" cy="917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3679017"/>
            <a:ext cx="4778511" cy="31800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38100" dir="5400000">
              <a:srgbClr val="00000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76200" dist="38100" dir="5400000">
              <a:srgbClr val="00000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5400000">
              <a:srgbClr val="000000">
                <a:alpha val="32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rgbClr val="629DD1"/>
          </a:solidFill>
          <a:prstDash val="solid"/>
          <a:bevel/>
        </a:ln>
        <a:effectLst>
          <a:outerShdw sx="100000" sy="100000" kx="0" ky="0" algn="b" rotWithShape="0" blurRad="76200" dist="38100" dir="5400000">
            <a:srgbClr val="000000">
              <a:alpha val="60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Palatino Linotype"/>
            <a:ea typeface="Palatino Linotype"/>
            <a:cs typeface="Palatino Linotype"/>
            <a:sym typeface="Palatino Linotyp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flat">
          <a:solidFill>
            <a:srgbClr val="629DD1"/>
          </a:solidFill>
          <a:prstDash val="solid"/>
          <a:bevel/>
        </a:ln>
        <a:effectLst>
          <a:outerShdw sx="100000" sy="100000" kx="0" ky="0" algn="b" rotWithShape="0" blurRad="63500" dist="12700" dir="5400000">
            <a:srgbClr val="000000">
              <a:alpha val="32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Palatino Linotype"/>
            <a:ea typeface="Palatino Linotype"/>
            <a:cs typeface="Palatino Linotype"/>
            <a:sym typeface="Palatino Linotyp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38100" dir="5400000">
              <a:srgbClr val="00000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76200" dist="38100" dir="5400000">
              <a:srgbClr val="00000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5400000">
              <a:srgbClr val="000000">
                <a:alpha val="32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rgbClr val="629DD1"/>
          </a:solidFill>
          <a:prstDash val="solid"/>
          <a:bevel/>
        </a:ln>
        <a:effectLst>
          <a:outerShdw sx="100000" sy="100000" kx="0" ky="0" algn="b" rotWithShape="0" blurRad="76200" dist="38100" dir="5400000">
            <a:srgbClr val="000000">
              <a:alpha val="60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Palatino Linotype"/>
            <a:ea typeface="Palatino Linotype"/>
            <a:cs typeface="Palatino Linotype"/>
            <a:sym typeface="Palatino Linotyp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flat">
          <a:solidFill>
            <a:srgbClr val="629DD1"/>
          </a:solidFill>
          <a:prstDash val="solid"/>
          <a:bevel/>
        </a:ln>
        <a:effectLst>
          <a:outerShdw sx="100000" sy="100000" kx="0" ky="0" algn="b" rotWithShape="0" blurRad="63500" dist="12700" dir="5400000">
            <a:srgbClr val="000000">
              <a:alpha val="32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Palatino Linotype"/>
            <a:ea typeface="Palatino Linotype"/>
            <a:cs typeface="Palatino Linotype"/>
            <a:sym typeface="Palatino Linotyp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